
<file path=[Content_Types].xml><?xml version="1.0" encoding="utf-8"?>
<Types xmlns="http://schemas.openxmlformats.org/package/2006/content-types">
  <Default Extension="jpeg" ContentType="image/jpeg"/>
  <Default Extension="m4a" ContentType="audio/mp4"/>
  <Default Extension="mov" ContentType="video/quicktime"/>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36" r:id="rId1"/>
    <p:sldMasterId id="2147484236" r:id="rId2"/>
    <p:sldMasterId id="2147484272" r:id="rId3"/>
  </p:sldMasterIdLst>
  <p:notesMasterIdLst>
    <p:notesMasterId r:id="rId32"/>
  </p:notesMasterIdLst>
  <p:sldIdLst>
    <p:sldId id="281" r:id="rId4"/>
    <p:sldId id="282" r:id="rId5"/>
    <p:sldId id="336" r:id="rId6"/>
    <p:sldId id="288" r:id="rId7"/>
    <p:sldId id="1282" r:id="rId8"/>
    <p:sldId id="1300" r:id="rId9"/>
    <p:sldId id="1301" r:id="rId10"/>
    <p:sldId id="277" r:id="rId11"/>
    <p:sldId id="1245" r:id="rId12"/>
    <p:sldId id="287" r:id="rId13"/>
    <p:sldId id="337" r:id="rId14"/>
    <p:sldId id="1248" r:id="rId15"/>
    <p:sldId id="1249" r:id="rId16"/>
    <p:sldId id="1302" r:id="rId17"/>
    <p:sldId id="1303" r:id="rId18"/>
    <p:sldId id="1304" r:id="rId19"/>
    <p:sldId id="286" r:id="rId20"/>
    <p:sldId id="1305" r:id="rId21"/>
    <p:sldId id="1295" r:id="rId22"/>
    <p:sldId id="1306" r:id="rId23"/>
    <p:sldId id="594" r:id="rId24"/>
    <p:sldId id="456" r:id="rId25"/>
    <p:sldId id="1259" r:id="rId26"/>
    <p:sldId id="1260" r:id="rId27"/>
    <p:sldId id="1307" r:id="rId28"/>
    <p:sldId id="1308" r:id="rId29"/>
    <p:sldId id="1309" r:id="rId30"/>
    <p:sldId id="283"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chel Livingston" initials="RL" lastIdx="1" clrIdx="0">
    <p:extLst>
      <p:ext uri="{19B8F6BF-5375-455C-9EA6-DF929625EA0E}">
        <p15:presenceInfo xmlns:p15="http://schemas.microsoft.com/office/powerpoint/2012/main" userId="0c457ede6cb046f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021" autoAdjust="0"/>
    <p:restoredTop sz="85673" autoAdjust="0"/>
  </p:normalViewPr>
  <p:slideViewPr>
    <p:cSldViewPr snapToGrid="0">
      <p:cViewPr varScale="1">
        <p:scale>
          <a:sx n="84" d="100"/>
          <a:sy n="84" d="100"/>
        </p:scale>
        <p:origin x="114" y="31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76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37562D-8992-43E1-AFC7-5CC3007C3B9A}" type="datetimeFigureOut">
              <a:rPr lang="en-US" smtClean="0"/>
              <a:t>9/3/2021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7FFC4B-8962-444D-9D25-BDC5358B4F2E}" type="slidenum">
              <a:rPr lang="en-US" smtClean="0"/>
              <a:t>‹#›</a:t>
            </a:fld>
            <a:endParaRPr lang="en-US"/>
          </a:p>
        </p:txBody>
      </p:sp>
    </p:spTree>
    <p:extLst>
      <p:ext uri="{BB962C8B-B14F-4D97-AF65-F5344CB8AC3E}">
        <p14:creationId xmlns:p14="http://schemas.microsoft.com/office/powerpoint/2010/main" val="3922813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7FFC4B-8962-444D-9D25-BDC5358B4F2E}" type="slidenum">
              <a:rPr lang="en-US" smtClean="0"/>
              <a:t>6</a:t>
            </a:fld>
            <a:endParaRPr lang="en-US"/>
          </a:p>
        </p:txBody>
      </p:sp>
    </p:spTree>
    <p:extLst>
      <p:ext uri="{BB962C8B-B14F-4D97-AF65-F5344CB8AC3E}">
        <p14:creationId xmlns:p14="http://schemas.microsoft.com/office/powerpoint/2010/main" val="1408171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84DA70-C731-4C70-880D-CCD4705E623C}" type="datetime1">
              <a:rPr lang="en-US" smtClean="0"/>
              <a:t>9/3/2021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549017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9/3/2021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92314423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9/3/2021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17296330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9/3/2021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6741383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9/3/2021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60829569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2D6E202-B606-4609-B914-27C9371A1F6D}" type="datetime1">
              <a:rPr lang="en-US" smtClean="0"/>
              <a:t>9/3/2021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34601082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2D6E202-B606-4609-B914-27C9371A1F6D}" type="datetime1">
              <a:rPr lang="en-US" smtClean="0"/>
              <a:t>9/3/2021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28936529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2A279-0833-481D-8C56-F67FD0AC6C50}" type="datetime1">
              <a:rPr lang="en-US" smtClean="0"/>
              <a:t>9/3/2021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5445430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87DA83-5663-4C9C-B9AA-0B40A3DAFF81}" type="datetime1">
              <a:rPr lang="en-US" smtClean="0"/>
              <a:t>9/3/2021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307516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9/3/2021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31812" y="3244139"/>
            <a:ext cx="779767" cy="365125"/>
          </a:xfr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511784035"/>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A902ED15-492C-4ED0-8833-CC9118CED2A8}"/>
              </a:ext>
            </a:extLst>
          </p:cNvPr>
          <p:cNvSpPr>
            <a:spLocks noGrp="1"/>
          </p:cNvSpPr>
          <p:nvPr>
            <p:ph type="dt" sz="half" idx="10"/>
          </p:nvPr>
        </p:nvSpPr>
        <p:spPr/>
        <p:txBody>
          <a:bodyPr/>
          <a:lstStyle>
            <a:lvl1pPr>
              <a:defRPr/>
            </a:lvl1pPr>
          </a:lstStyle>
          <a:p>
            <a:fld id="{299EF72C-280C-4BF0-94D9-0FE681241B37}" type="datetimeFigureOut">
              <a:rPr lang="en-US" altLang="en-US"/>
              <a:pPr/>
              <a:t>9/3/2021</a:t>
            </a:fld>
            <a:endParaRPr lang="en-US" altLang="en-US"/>
          </a:p>
        </p:txBody>
      </p:sp>
      <p:sp>
        <p:nvSpPr>
          <p:cNvPr id="5" name="Footer Placeholder 4">
            <a:extLst>
              <a:ext uri="{FF2B5EF4-FFF2-40B4-BE49-F238E27FC236}">
                <a16:creationId xmlns:a16="http://schemas.microsoft.com/office/drawing/2014/main" id="{855A7886-0C62-48C2-821D-9480C0228F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443DD9E-A058-4A98-BC65-3C52C652233F}"/>
              </a:ext>
            </a:extLst>
          </p:cNvPr>
          <p:cNvSpPr>
            <a:spLocks noGrp="1"/>
          </p:cNvSpPr>
          <p:nvPr>
            <p:ph type="sldNum" sz="quarter" idx="12"/>
          </p:nvPr>
        </p:nvSpPr>
        <p:spPr/>
        <p:txBody>
          <a:bodyPr/>
          <a:lstStyle>
            <a:lvl1pPr>
              <a:defRPr/>
            </a:lvl1pPr>
          </a:lstStyle>
          <a:p>
            <a:fld id="{B88AB21D-5649-4A8B-91F6-C3EDC47E7D25}" type="slidenum">
              <a:rPr lang="en-US" altLang="en-US"/>
              <a:pPr/>
              <a:t>‹#›</a:t>
            </a:fld>
            <a:endParaRPr lang="en-US" altLang="en-US"/>
          </a:p>
        </p:txBody>
      </p:sp>
    </p:spTree>
    <p:extLst>
      <p:ext uri="{BB962C8B-B14F-4D97-AF65-F5344CB8AC3E}">
        <p14:creationId xmlns:p14="http://schemas.microsoft.com/office/powerpoint/2010/main" val="2494777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E1D723-8F53-4F53-90B0-1982A396982E}" type="datetime1">
              <a:rPr lang="en-US" smtClean="0"/>
              <a:t>9/3/2021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7583500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EE805C-B865-4676-B1F5-114A5EF85AAC}"/>
              </a:ext>
            </a:extLst>
          </p:cNvPr>
          <p:cNvSpPr>
            <a:spLocks noGrp="1"/>
          </p:cNvSpPr>
          <p:nvPr>
            <p:ph type="dt" sz="half" idx="10"/>
          </p:nvPr>
        </p:nvSpPr>
        <p:spPr/>
        <p:txBody>
          <a:bodyPr/>
          <a:lstStyle>
            <a:lvl1pPr>
              <a:defRPr/>
            </a:lvl1pPr>
          </a:lstStyle>
          <a:p>
            <a:fld id="{CA563F27-7C6F-4DBB-B7E1-F5B3B8EDC67E}" type="datetimeFigureOut">
              <a:rPr lang="en-US" altLang="en-US"/>
              <a:pPr/>
              <a:t>9/3/2021</a:t>
            </a:fld>
            <a:endParaRPr lang="en-US" altLang="en-US"/>
          </a:p>
        </p:txBody>
      </p:sp>
      <p:sp>
        <p:nvSpPr>
          <p:cNvPr id="5" name="Footer Placeholder 4">
            <a:extLst>
              <a:ext uri="{FF2B5EF4-FFF2-40B4-BE49-F238E27FC236}">
                <a16:creationId xmlns:a16="http://schemas.microsoft.com/office/drawing/2014/main" id="{1B574533-7D0F-47AE-A7E0-5A2AE55D758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DB963DB-5CE7-4D2D-BEBB-716B711B60F3}"/>
              </a:ext>
            </a:extLst>
          </p:cNvPr>
          <p:cNvSpPr>
            <a:spLocks noGrp="1"/>
          </p:cNvSpPr>
          <p:nvPr>
            <p:ph type="sldNum" sz="quarter" idx="12"/>
          </p:nvPr>
        </p:nvSpPr>
        <p:spPr/>
        <p:txBody>
          <a:bodyPr/>
          <a:lstStyle>
            <a:lvl1pPr>
              <a:defRPr/>
            </a:lvl1pPr>
          </a:lstStyle>
          <a:p>
            <a:fld id="{A7F832BC-2A4D-4604-AA98-785A49A80103}" type="slidenum">
              <a:rPr lang="en-US" altLang="en-US"/>
              <a:pPr/>
              <a:t>‹#›</a:t>
            </a:fld>
            <a:endParaRPr lang="en-US" altLang="en-US"/>
          </a:p>
        </p:txBody>
      </p:sp>
    </p:spTree>
    <p:extLst>
      <p:ext uri="{BB962C8B-B14F-4D97-AF65-F5344CB8AC3E}">
        <p14:creationId xmlns:p14="http://schemas.microsoft.com/office/powerpoint/2010/main" val="9330738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30E65D-FA0A-4AA9-9E4C-37DCB96411BD}"/>
              </a:ext>
            </a:extLst>
          </p:cNvPr>
          <p:cNvSpPr>
            <a:spLocks noGrp="1"/>
          </p:cNvSpPr>
          <p:nvPr>
            <p:ph type="dt" sz="half" idx="10"/>
          </p:nvPr>
        </p:nvSpPr>
        <p:spPr/>
        <p:txBody>
          <a:bodyPr/>
          <a:lstStyle>
            <a:lvl1pPr>
              <a:defRPr/>
            </a:lvl1pPr>
          </a:lstStyle>
          <a:p>
            <a:fld id="{E520B529-94C7-4A54-9E16-94B494925A06}" type="datetimeFigureOut">
              <a:rPr lang="en-US" altLang="en-US"/>
              <a:pPr/>
              <a:t>9/3/2021</a:t>
            </a:fld>
            <a:endParaRPr lang="en-US" altLang="en-US"/>
          </a:p>
        </p:txBody>
      </p:sp>
      <p:sp>
        <p:nvSpPr>
          <p:cNvPr id="5" name="Footer Placeholder 4">
            <a:extLst>
              <a:ext uri="{FF2B5EF4-FFF2-40B4-BE49-F238E27FC236}">
                <a16:creationId xmlns:a16="http://schemas.microsoft.com/office/drawing/2014/main" id="{C1813B5E-4C3E-4DF2-BCE1-45F935AC13E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D199240-0B39-4EA6-ACCD-CCD1FADB8712}"/>
              </a:ext>
            </a:extLst>
          </p:cNvPr>
          <p:cNvSpPr>
            <a:spLocks noGrp="1"/>
          </p:cNvSpPr>
          <p:nvPr>
            <p:ph type="sldNum" sz="quarter" idx="12"/>
          </p:nvPr>
        </p:nvSpPr>
        <p:spPr/>
        <p:txBody>
          <a:bodyPr/>
          <a:lstStyle>
            <a:lvl1pPr>
              <a:defRPr/>
            </a:lvl1pPr>
          </a:lstStyle>
          <a:p>
            <a:fld id="{3A82F6C8-D62A-4CFB-9672-0CE0BA3EA6CB}" type="slidenum">
              <a:rPr lang="en-US" altLang="en-US"/>
              <a:pPr/>
              <a:t>‹#›</a:t>
            </a:fld>
            <a:endParaRPr lang="en-US" altLang="en-US"/>
          </a:p>
        </p:txBody>
      </p:sp>
    </p:spTree>
    <p:extLst>
      <p:ext uri="{BB962C8B-B14F-4D97-AF65-F5344CB8AC3E}">
        <p14:creationId xmlns:p14="http://schemas.microsoft.com/office/powerpoint/2010/main" val="15773782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9F2F920-094A-4873-B622-5A8C1C5B091D}"/>
              </a:ext>
            </a:extLst>
          </p:cNvPr>
          <p:cNvSpPr>
            <a:spLocks noGrp="1"/>
          </p:cNvSpPr>
          <p:nvPr>
            <p:ph type="dt" sz="half" idx="10"/>
          </p:nvPr>
        </p:nvSpPr>
        <p:spPr/>
        <p:txBody>
          <a:bodyPr/>
          <a:lstStyle>
            <a:lvl1pPr>
              <a:defRPr/>
            </a:lvl1pPr>
          </a:lstStyle>
          <a:p>
            <a:fld id="{08ECDA4C-90EC-434F-B58E-1083BD7C9C0F}" type="datetimeFigureOut">
              <a:rPr lang="en-US" altLang="en-US"/>
              <a:pPr/>
              <a:t>9/3/2021</a:t>
            </a:fld>
            <a:endParaRPr lang="en-US" altLang="en-US"/>
          </a:p>
        </p:txBody>
      </p:sp>
      <p:sp>
        <p:nvSpPr>
          <p:cNvPr id="6" name="Footer Placeholder 4">
            <a:extLst>
              <a:ext uri="{FF2B5EF4-FFF2-40B4-BE49-F238E27FC236}">
                <a16:creationId xmlns:a16="http://schemas.microsoft.com/office/drawing/2014/main" id="{ED0BB0F1-B570-44BB-AD3E-8648E143674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F99A898-237F-4950-9417-1AF075ADFC42}"/>
              </a:ext>
            </a:extLst>
          </p:cNvPr>
          <p:cNvSpPr>
            <a:spLocks noGrp="1"/>
          </p:cNvSpPr>
          <p:nvPr>
            <p:ph type="sldNum" sz="quarter" idx="12"/>
          </p:nvPr>
        </p:nvSpPr>
        <p:spPr/>
        <p:txBody>
          <a:bodyPr/>
          <a:lstStyle>
            <a:lvl1pPr>
              <a:defRPr/>
            </a:lvl1pPr>
          </a:lstStyle>
          <a:p>
            <a:fld id="{AEE8F328-4AD5-47E3-8F1E-91F511F8C070}" type="slidenum">
              <a:rPr lang="en-US" altLang="en-US"/>
              <a:pPr/>
              <a:t>‹#›</a:t>
            </a:fld>
            <a:endParaRPr lang="en-US" altLang="en-US"/>
          </a:p>
        </p:txBody>
      </p:sp>
    </p:spTree>
    <p:extLst>
      <p:ext uri="{BB962C8B-B14F-4D97-AF65-F5344CB8AC3E}">
        <p14:creationId xmlns:p14="http://schemas.microsoft.com/office/powerpoint/2010/main" val="36203157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CF12C14-206F-41BD-BE80-A9434D1E6BD5}"/>
              </a:ext>
            </a:extLst>
          </p:cNvPr>
          <p:cNvSpPr>
            <a:spLocks noGrp="1"/>
          </p:cNvSpPr>
          <p:nvPr>
            <p:ph type="dt" sz="half" idx="10"/>
          </p:nvPr>
        </p:nvSpPr>
        <p:spPr/>
        <p:txBody>
          <a:bodyPr/>
          <a:lstStyle>
            <a:lvl1pPr>
              <a:defRPr/>
            </a:lvl1pPr>
          </a:lstStyle>
          <a:p>
            <a:fld id="{DF43FBBD-12ED-4DF7-8B9C-D238C99C88D9}" type="datetimeFigureOut">
              <a:rPr lang="en-US" altLang="en-US"/>
              <a:pPr/>
              <a:t>9/3/2021</a:t>
            </a:fld>
            <a:endParaRPr lang="en-US" altLang="en-US"/>
          </a:p>
        </p:txBody>
      </p:sp>
      <p:sp>
        <p:nvSpPr>
          <p:cNvPr id="8" name="Footer Placeholder 4">
            <a:extLst>
              <a:ext uri="{FF2B5EF4-FFF2-40B4-BE49-F238E27FC236}">
                <a16:creationId xmlns:a16="http://schemas.microsoft.com/office/drawing/2014/main" id="{053A16DA-9AA5-43A1-8D49-C2AF7E98950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B29E613-5DA6-4B13-A14E-875EC1A60E67}"/>
              </a:ext>
            </a:extLst>
          </p:cNvPr>
          <p:cNvSpPr>
            <a:spLocks noGrp="1"/>
          </p:cNvSpPr>
          <p:nvPr>
            <p:ph type="sldNum" sz="quarter" idx="12"/>
          </p:nvPr>
        </p:nvSpPr>
        <p:spPr/>
        <p:txBody>
          <a:bodyPr/>
          <a:lstStyle>
            <a:lvl1pPr>
              <a:defRPr/>
            </a:lvl1pPr>
          </a:lstStyle>
          <a:p>
            <a:fld id="{F4F1AEA6-1735-42F9-BD9C-86F60F02B9BB}" type="slidenum">
              <a:rPr lang="en-US" altLang="en-US"/>
              <a:pPr/>
              <a:t>‹#›</a:t>
            </a:fld>
            <a:endParaRPr lang="en-US" altLang="en-US"/>
          </a:p>
        </p:txBody>
      </p:sp>
    </p:spTree>
    <p:extLst>
      <p:ext uri="{BB962C8B-B14F-4D97-AF65-F5344CB8AC3E}">
        <p14:creationId xmlns:p14="http://schemas.microsoft.com/office/powerpoint/2010/main" val="22506633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DAE0E1F-7F42-4C53-AED9-8DC74374FD7F}"/>
              </a:ext>
            </a:extLst>
          </p:cNvPr>
          <p:cNvSpPr>
            <a:spLocks noGrp="1"/>
          </p:cNvSpPr>
          <p:nvPr>
            <p:ph type="dt" sz="half" idx="10"/>
          </p:nvPr>
        </p:nvSpPr>
        <p:spPr/>
        <p:txBody>
          <a:bodyPr/>
          <a:lstStyle>
            <a:lvl1pPr>
              <a:defRPr/>
            </a:lvl1pPr>
          </a:lstStyle>
          <a:p>
            <a:fld id="{C1687533-DEEF-4F23-BC9D-AA8E20A4B1DC}" type="datetimeFigureOut">
              <a:rPr lang="en-US" altLang="en-US"/>
              <a:pPr/>
              <a:t>9/3/2021</a:t>
            </a:fld>
            <a:endParaRPr lang="en-US" altLang="en-US"/>
          </a:p>
        </p:txBody>
      </p:sp>
      <p:sp>
        <p:nvSpPr>
          <p:cNvPr id="4" name="Footer Placeholder 4">
            <a:extLst>
              <a:ext uri="{FF2B5EF4-FFF2-40B4-BE49-F238E27FC236}">
                <a16:creationId xmlns:a16="http://schemas.microsoft.com/office/drawing/2014/main" id="{42EFC9B2-BFEA-4FEE-BE21-0F30048694E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910181A-84F4-4C72-979C-D211A42DA028}"/>
              </a:ext>
            </a:extLst>
          </p:cNvPr>
          <p:cNvSpPr>
            <a:spLocks noGrp="1"/>
          </p:cNvSpPr>
          <p:nvPr>
            <p:ph type="sldNum" sz="quarter" idx="12"/>
          </p:nvPr>
        </p:nvSpPr>
        <p:spPr/>
        <p:txBody>
          <a:bodyPr/>
          <a:lstStyle>
            <a:lvl1pPr>
              <a:defRPr/>
            </a:lvl1pPr>
          </a:lstStyle>
          <a:p>
            <a:fld id="{03DFB810-14A0-4429-BAD6-1C6B8AE75145}" type="slidenum">
              <a:rPr lang="en-US" altLang="en-US"/>
              <a:pPr/>
              <a:t>‹#›</a:t>
            </a:fld>
            <a:endParaRPr lang="en-US" altLang="en-US"/>
          </a:p>
        </p:txBody>
      </p:sp>
    </p:spTree>
    <p:extLst>
      <p:ext uri="{BB962C8B-B14F-4D97-AF65-F5344CB8AC3E}">
        <p14:creationId xmlns:p14="http://schemas.microsoft.com/office/powerpoint/2010/main" val="1709618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F5EFD53-3A69-46E5-8B04-0BEAF6CE63F8}"/>
              </a:ext>
            </a:extLst>
          </p:cNvPr>
          <p:cNvSpPr>
            <a:spLocks noGrp="1"/>
          </p:cNvSpPr>
          <p:nvPr>
            <p:ph type="dt" sz="half" idx="10"/>
          </p:nvPr>
        </p:nvSpPr>
        <p:spPr/>
        <p:txBody>
          <a:bodyPr/>
          <a:lstStyle>
            <a:lvl1pPr>
              <a:defRPr/>
            </a:lvl1pPr>
          </a:lstStyle>
          <a:p>
            <a:fld id="{9E24FEEA-1911-4DDC-AAE7-F0EFAC12CE34}" type="datetimeFigureOut">
              <a:rPr lang="en-US" altLang="en-US"/>
              <a:pPr/>
              <a:t>9/3/2021</a:t>
            </a:fld>
            <a:endParaRPr lang="en-US" altLang="en-US"/>
          </a:p>
        </p:txBody>
      </p:sp>
      <p:sp>
        <p:nvSpPr>
          <p:cNvPr id="3" name="Footer Placeholder 4">
            <a:extLst>
              <a:ext uri="{FF2B5EF4-FFF2-40B4-BE49-F238E27FC236}">
                <a16:creationId xmlns:a16="http://schemas.microsoft.com/office/drawing/2014/main" id="{5976B92A-D4FE-4C10-B589-3905D56CCB0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69B4CE4-42A8-4853-B837-B486B0D4F322}"/>
              </a:ext>
            </a:extLst>
          </p:cNvPr>
          <p:cNvSpPr>
            <a:spLocks noGrp="1"/>
          </p:cNvSpPr>
          <p:nvPr>
            <p:ph type="sldNum" sz="quarter" idx="12"/>
          </p:nvPr>
        </p:nvSpPr>
        <p:spPr/>
        <p:txBody>
          <a:bodyPr/>
          <a:lstStyle>
            <a:lvl1pPr>
              <a:defRPr/>
            </a:lvl1pPr>
          </a:lstStyle>
          <a:p>
            <a:fld id="{FF01FA05-D506-4E9A-8DB0-FC7208901EED}" type="slidenum">
              <a:rPr lang="en-US" altLang="en-US"/>
              <a:pPr/>
              <a:t>‹#›</a:t>
            </a:fld>
            <a:endParaRPr lang="en-US" altLang="en-US"/>
          </a:p>
        </p:txBody>
      </p:sp>
    </p:spTree>
    <p:extLst>
      <p:ext uri="{BB962C8B-B14F-4D97-AF65-F5344CB8AC3E}">
        <p14:creationId xmlns:p14="http://schemas.microsoft.com/office/powerpoint/2010/main" val="22512320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C7A78FB-6EE4-4721-A3B3-DE3A2D3A6C5C}"/>
              </a:ext>
            </a:extLst>
          </p:cNvPr>
          <p:cNvSpPr>
            <a:spLocks noGrp="1"/>
          </p:cNvSpPr>
          <p:nvPr>
            <p:ph type="dt" sz="half" idx="10"/>
          </p:nvPr>
        </p:nvSpPr>
        <p:spPr/>
        <p:txBody>
          <a:bodyPr/>
          <a:lstStyle>
            <a:lvl1pPr>
              <a:defRPr/>
            </a:lvl1pPr>
          </a:lstStyle>
          <a:p>
            <a:fld id="{9253387D-916B-471D-AA59-C526C511C9BA}" type="datetimeFigureOut">
              <a:rPr lang="en-US" altLang="en-US"/>
              <a:pPr/>
              <a:t>9/3/2021</a:t>
            </a:fld>
            <a:endParaRPr lang="en-US" altLang="en-US"/>
          </a:p>
        </p:txBody>
      </p:sp>
      <p:sp>
        <p:nvSpPr>
          <p:cNvPr id="6" name="Footer Placeholder 4">
            <a:extLst>
              <a:ext uri="{FF2B5EF4-FFF2-40B4-BE49-F238E27FC236}">
                <a16:creationId xmlns:a16="http://schemas.microsoft.com/office/drawing/2014/main" id="{C18661DA-AEFA-4178-9947-C1EDD68DCB0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10F2881-5D00-42FD-ADBB-34993590EE46}"/>
              </a:ext>
            </a:extLst>
          </p:cNvPr>
          <p:cNvSpPr>
            <a:spLocks noGrp="1"/>
          </p:cNvSpPr>
          <p:nvPr>
            <p:ph type="sldNum" sz="quarter" idx="12"/>
          </p:nvPr>
        </p:nvSpPr>
        <p:spPr/>
        <p:txBody>
          <a:bodyPr/>
          <a:lstStyle>
            <a:lvl1pPr>
              <a:defRPr/>
            </a:lvl1pPr>
          </a:lstStyle>
          <a:p>
            <a:fld id="{0247BF0D-91E5-476C-AC3A-0F3C8EDB5E3D}" type="slidenum">
              <a:rPr lang="en-US" altLang="en-US"/>
              <a:pPr/>
              <a:t>‹#›</a:t>
            </a:fld>
            <a:endParaRPr lang="en-US" altLang="en-US"/>
          </a:p>
        </p:txBody>
      </p:sp>
    </p:spTree>
    <p:extLst>
      <p:ext uri="{BB962C8B-B14F-4D97-AF65-F5344CB8AC3E}">
        <p14:creationId xmlns:p14="http://schemas.microsoft.com/office/powerpoint/2010/main" val="17423306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51CF1BC-DE7B-4F92-9974-FEF0D65F0812}"/>
              </a:ext>
            </a:extLst>
          </p:cNvPr>
          <p:cNvSpPr>
            <a:spLocks noGrp="1"/>
          </p:cNvSpPr>
          <p:nvPr>
            <p:ph type="dt" sz="half" idx="10"/>
          </p:nvPr>
        </p:nvSpPr>
        <p:spPr/>
        <p:txBody>
          <a:bodyPr/>
          <a:lstStyle>
            <a:lvl1pPr>
              <a:defRPr/>
            </a:lvl1pPr>
          </a:lstStyle>
          <a:p>
            <a:fld id="{5B15FF90-D49C-412D-9370-D740024E5FE1}" type="datetimeFigureOut">
              <a:rPr lang="en-US" altLang="en-US"/>
              <a:pPr/>
              <a:t>9/3/2021</a:t>
            </a:fld>
            <a:endParaRPr lang="en-US" altLang="en-US"/>
          </a:p>
        </p:txBody>
      </p:sp>
      <p:sp>
        <p:nvSpPr>
          <p:cNvPr id="6" name="Footer Placeholder 4">
            <a:extLst>
              <a:ext uri="{FF2B5EF4-FFF2-40B4-BE49-F238E27FC236}">
                <a16:creationId xmlns:a16="http://schemas.microsoft.com/office/drawing/2014/main" id="{4875C570-39BC-4ADB-8CBB-5BBC0A6722C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BCBB2EC-5EA8-494A-8674-DF6DFBA17542}"/>
              </a:ext>
            </a:extLst>
          </p:cNvPr>
          <p:cNvSpPr>
            <a:spLocks noGrp="1"/>
          </p:cNvSpPr>
          <p:nvPr>
            <p:ph type="sldNum" sz="quarter" idx="12"/>
          </p:nvPr>
        </p:nvSpPr>
        <p:spPr/>
        <p:txBody>
          <a:bodyPr/>
          <a:lstStyle>
            <a:lvl1pPr>
              <a:defRPr/>
            </a:lvl1pPr>
          </a:lstStyle>
          <a:p>
            <a:fld id="{D0E7373E-B7F6-453B-9A4C-BBE4BC192848}" type="slidenum">
              <a:rPr lang="en-US" altLang="en-US"/>
              <a:pPr/>
              <a:t>‹#›</a:t>
            </a:fld>
            <a:endParaRPr lang="en-US" altLang="en-US"/>
          </a:p>
        </p:txBody>
      </p:sp>
    </p:spTree>
    <p:extLst>
      <p:ext uri="{BB962C8B-B14F-4D97-AF65-F5344CB8AC3E}">
        <p14:creationId xmlns:p14="http://schemas.microsoft.com/office/powerpoint/2010/main" val="34271242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66FA56-E1B6-4272-8AAC-4559FB080692}"/>
              </a:ext>
            </a:extLst>
          </p:cNvPr>
          <p:cNvSpPr>
            <a:spLocks noGrp="1"/>
          </p:cNvSpPr>
          <p:nvPr>
            <p:ph type="dt" sz="half" idx="10"/>
          </p:nvPr>
        </p:nvSpPr>
        <p:spPr/>
        <p:txBody>
          <a:bodyPr/>
          <a:lstStyle>
            <a:lvl1pPr>
              <a:defRPr/>
            </a:lvl1pPr>
          </a:lstStyle>
          <a:p>
            <a:fld id="{57934133-339C-4B08-9A06-93FC35733FF0}" type="datetimeFigureOut">
              <a:rPr lang="en-US" altLang="en-US"/>
              <a:pPr/>
              <a:t>9/3/2021</a:t>
            </a:fld>
            <a:endParaRPr lang="en-US" altLang="en-US"/>
          </a:p>
        </p:txBody>
      </p:sp>
      <p:sp>
        <p:nvSpPr>
          <p:cNvPr id="5" name="Footer Placeholder 4">
            <a:extLst>
              <a:ext uri="{FF2B5EF4-FFF2-40B4-BE49-F238E27FC236}">
                <a16:creationId xmlns:a16="http://schemas.microsoft.com/office/drawing/2014/main" id="{20142802-8494-4FC4-8E4A-77A96ED9BBA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14B1110-EC10-4CD6-AC5E-DE3CE0C40FC4}"/>
              </a:ext>
            </a:extLst>
          </p:cNvPr>
          <p:cNvSpPr>
            <a:spLocks noGrp="1"/>
          </p:cNvSpPr>
          <p:nvPr>
            <p:ph type="sldNum" sz="quarter" idx="12"/>
          </p:nvPr>
        </p:nvSpPr>
        <p:spPr/>
        <p:txBody>
          <a:bodyPr/>
          <a:lstStyle>
            <a:lvl1pPr>
              <a:defRPr/>
            </a:lvl1pPr>
          </a:lstStyle>
          <a:p>
            <a:fld id="{E781BF00-7AC0-4FAC-BE3E-4DC89DE9C4F8}" type="slidenum">
              <a:rPr lang="en-US" altLang="en-US"/>
              <a:pPr/>
              <a:t>‹#›</a:t>
            </a:fld>
            <a:endParaRPr lang="en-US" altLang="en-US"/>
          </a:p>
        </p:txBody>
      </p:sp>
    </p:spTree>
    <p:extLst>
      <p:ext uri="{BB962C8B-B14F-4D97-AF65-F5344CB8AC3E}">
        <p14:creationId xmlns:p14="http://schemas.microsoft.com/office/powerpoint/2010/main" val="8848464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09C3FB-C21A-41DE-B08A-7DDD36F7E661}"/>
              </a:ext>
            </a:extLst>
          </p:cNvPr>
          <p:cNvSpPr>
            <a:spLocks noGrp="1"/>
          </p:cNvSpPr>
          <p:nvPr>
            <p:ph type="dt" sz="half" idx="10"/>
          </p:nvPr>
        </p:nvSpPr>
        <p:spPr/>
        <p:txBody>
          <a:bodyPr/>
          <a:lstStyle>
            <a:lvl1pPr>
              <a:defRPr/>
            </a:lvl1pPr>
          </a:lstStyle>
          <a:p>
            <a:fld id="{262AD54A-2E0F-4532-B0B1-92C65F62598F}" type="datetimeFigureOut">
              <a:rPr lang="en-US" altLang="en-US"/>
              <a:pPr/>
              <a:t>9/3/2021</a:t>
            </a:fld>
            <a:endParaRPr lang="en-US" altLang="en-US"/>
          </a:p>
        </p:txBody>
      </p:sp>
      <p:sp>
        <p:nvSpPr>
          <p:cNvPr id="5" name="Footer Placeholder 4">
            <a:extLst>
              <a:ext uri="{FF2B5EF4-FFF2-40B4-BE49-F238E27FC236}">
                <a16:creationId xmlns:a16="http://schemas.microsoft.com/office/drawing/2014/main" id="{518072B6-0533-4C85-BB88-C6CC8D31985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B8F27C5-C3BE-4F51-A3D9-1D63B78DACF0}"/>
              </a:ext>
            </a:extLst>
          </p:cNvPr>
          <p:cNvSpPr>
            <a:spLocks noGrp="1"/>
          </p:cNvSpPr>
          <p:nvPr>
            <p:ph type="sldNum" sz="quarter" idx="12"/>
          </p:nvPr>
        </p:nvSpPr>
        <p:spPr/>
        <p:txBody>
          <a:bodyPr/>
          <a:lstStyle>
            <a:lvl1pPr>
              <a:defRPr/>
            </a:lvl1pPr>
          </a:lstStyle>
          <a:p>
            <a:fld id="{0367E29E-7409-445A-B50C-25F8A1B38F84}" type="slidenum">
              <a:rPr lang="en-US" altLang="en-US"/>
              <a:pPr/>
              <a:t>‹#›</a:t>
            </a:fld>
            <a:endParaRPr lang="en-US" altLang="en-US"/>
          </a:p>
        </p:txBody>
      </p:sp>
    </p:spTree>
    <p:extLst>
      <p:ext uri="{BB962C8B-B14F-4D97-AF65-F5344CB8AC3E}">
        <p14:creationId xmlns:p14="http://schemas.microsoft.com/office/powerpoint/2010/main" val="1996639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669AF7-7BEB-44E4-9852-375E34362B5B}" type="datetime1">
              <a:rPr lang="en-US" smtClean="0"/>
              <a:t>9/3/2021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6678420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6310E22-6CA2-4166-BCB1-5BE50EBF143D}"/>
              </a:ext>
            </a:extLst>
          </p:cNvPr>
          <p:cNvSpPr>
            <a:spLocks noGrp="1"/>
          </p:cNvSpPr>
          <p:nvPr>
            <p:ph type="dt" sz="half" idx="10"/>
          </p:nvPr>
        </p:nvSpPr>
        <p:spPr/>
        <p:txBody>
          <a:bodyPr/>
          <a:lstStyle>
            <a:lvl1pPr>
              <a:defRPr/>
            </a:lvl1pPr>
          </a:lstStyle>
          <a:p>
            <a:pPr>
              <a:defRPr/>
            </a:pPr>
            <a:fld id="{BC60FCE2-8CFF-4F3E-90DB-9AB235030609}" type="datetimeFigureOut">
              <a:rPr lang="en-US" altLang="en-US"/>
              <a:pPr>
                <a:defRPr/>
              </a:pPr>
              <a:t>9/3/2021</a:t>
            </a:fld>
            <a:endParaRPr lang="en-US" altLang="en-US"/>
          </a:p>
        </p:txBody>
      </p:sp>
      <p:sp>
        <p:nvSpPr>
          <p:cNvPr id="5" name="Footer Placeholder 4">
            <a:extLst>
              <a:ext uri="{FF2B5EF4-FFF2-40B4-BE49-F238E27FC236}">
                <a16:creationId xmlns:a16="http://schemas.microsoft.com/office/drawing/2014/main" id="{09294085-9FDE-4370-ABF6-40B9D3B736B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CD1C084-0D96-4D23-AFBE-EC520ACA67A9}"/>
              </a:ext>
            </a:extLst>
          </p:cNvPr>
          <p:cNvSpPr>
            <a:spLocks noGrp="1"/>
          </p:cNvSpPr>
          <p:nvPr>
            <p:ph type="sldNum" sz="quarter" idx="12"/>
          </p:nvPr>
        </p:nvSpPr>
        <p:spPr/>
        <p:txBody>
          <a:bodyPr/>
          <a:lstStyle>
            <a:lvl1pPr>
              <a:defRPr/>
            </a:lvl1pPr>
          </a:lstStyle>
          <a:p>
            <a:pPr>
              <a:defRPr/>
            </a:pPr>
            <a:fld id="{E27323DA-1775-4641-B4A7-016406E4AA75}" type="slidenum">
              <a:rPr lang="en-US" altLang="en-US"/>
              <a:pPr>
                <a:defRPr/>
              </a:pPr>
              <a:t>‹#›</a:t>
            </a:fld>
            <a:endParaRPr lang="en-US" altLang="en-US"/>
          </a:p>
        </p:txBody>
      </p:sp>
    </p:spTree>
    <p:extLst>
      <p:ext uri="{BB962C8B-B14F-4D97-AF65-F5344CB8AC3E}">
        <p14:creationId xmlns:p14="http://schemas.microsoft.com/office/powerpoint/2010/main" val="23716543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A0C957-C67A-4FE6-B69C-903D62DACC83}"/>
              </a:ext>
            </a:extLst>
          </p:cNvPr>
          <p:cNvSpPr>
            <a:spLocks noGrp="1"/>
          </p:cNvSpPr>
          <p:nvPr>
            <p:ph type="dt" sz="half" idx="10"/>
          </p:nvPr>
        </p:nvSpPr>
        <p:spPr/>
        <p:txBody>
          <a:bodyPr/>
          <a:lstStyle>
            <a:lvl1pPr>
              <a:defRPr/>
            </a:lvl1pPr>
          </a:lstStyle>
          <a:p>
            <a:pPr>
              <a:defRPr/>
            </a:pPr>
            <a:fld id="{FDA8DAA8-29FB-4E75-BEFE-81E2143D6E8E}" type="datetimeFigureOut">
              <a:rPr lang="en-US" altLang="en-US"/>
              <a:pPr>
                <a:defRPr/>
              </a:pPr>
              <a:t>9/3/2021</a:t>
            </a:fld>
            <a:endParaRPr lang="en-US" altLang="en-US"/>
          </a:p>
        </p:txBody>
      </p:sp>
      <p:sp>
        <p:nvSpPr>
          <p:cNvPr id="5" name="Footer Placeholder 4">
            <a:extLst>
              <a:ext uri="{FF2B5EF4-FFF2-40B4-BE49-F238E27FC236}">
                <a16:creationId xmlns:a16="http://schemas.microsoft.com/office/drawing/2014/main" id="{F59E8F2B-0D96-4B52-83F6-044AD965D39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450F31D-CB6D-4D79-AB0D-AF70818E96D5}"/>
              </a:ext>
            </a:extLst>
          </p:cNvPr>
          <p:cNvSpPr>
            <a:spLocks noGrp="1"/>
          </p:cNvSpPr>
          <p:nvPr>
            <p:ph type="sldNum" sz="quarter" idx="12"/>
          </p:nvPr>
        </p:nvSpPr>
        <p:spPr/>
        <p:txBody>
          <a:bodyPr/>
          <a:lstStyle>
            <a:lvl1pPr>
              <a:defRPr/>
            </a:lvl1pPr>
          </a:lstStyle>
          <a:p>
            <a:pPr>
              <a:defRPr/>
            </a:pPr>
            <a:fld id="{B089B85E-9F60-49DA-8771-438E471A96E2}" type="slidenum">
              <a:rPr lang="en-US" altLang="en-US"/>
              <a:pPr>
                <a:defRPr/>
              </a:pPr>
              <a:t>‹#›</a:t>
            </a:fld>
            <a:endParaRPr lang="en-US" altLang="en-US"/>
          </a:p>
        </p:txBody>
      </p:sp>
    </p:spTree>
    <p:extLst>
      <p:ext uri="{BB962C8B-B14F-4D97-AF65-F5344CB8AC3E}">
        <p14:creationId xmlns:p14="http://schemas.microsoft.com/office/powerpoint/2010/main" val="21923083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882388-8F52-4D36-9AB0-CF68ABEF9AC7}"/>
              </a:ext>
            </a:extLst>
          </p:cNvPr>
          <p:cNvSpPr>
            <a:spLocks noGrp="1"/>
          </p:cNvSpPr>
          <p:nvPr>
            <p:ph type="dt" sz="half" idx="10"/>
          </p:nvPr>
        </p:nvSpPr>
        <p:spPr/>
        <p:txBody>
          <a:bodyPr/>
          <a:lstStyle>
            <a:lvl1pPr>
              <a:defRPr/>
            </a:lvl1pPr>
          </a:lstStyle>
          <a:p>
            <a:pPr>
              <a:defRPr/>
            </a:pPr>
            <a:fld id="{2E26D799-21D9-4A8D-A13D-C06CDB277969}" type="datetimeFigureOut">
              <a:rPr lang="en-US" altLang="en-US"/>
              <a:pPr>
                <a:defRPr/>
              </a:pPr>
              <a:t>9/3/2021</a:t>
            </a:fld>
            <a:endParaRPr lang="en-US" altLang="en-US"/>
          </a:p>
        </p:txBody>
      </p:sp>
      <p:sp>
        <p:nvSpPr>
          <p:cNvPr id="5" name="Footer Placeholder 4">
            <a:extLst>
              <a:ext uri="{FF2B5EF4-FFF2-40B4-BE49-F238E27FC236}">
                <a16:creationId xmlns:a16="http://schemas.microsoft.com/office/drawing/2014/main" id="{1E0ECC17-7A4A-462E-BA2F-DB220DC7B91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30120B5-DEDA-41D8-8769-16E17E6AFC17}"/>
              </a:ext>
            </a:extLst>
          </p:cNvPr>
          <p:cNvSpPr>
            <a:spLocks noGrp="1"/>
          </p:cNvSpPr>
          <p:nvPr>
            <p:ph type="sldNum" sz="quarter" idx="12"/>
          </p:nvPr>
        </p:nvSpPr>
        <p:spPr/>
        <p:txBody>
          <a:bodyPr/>
          <a:lstStyle>
            <a:lvl1pPr>
              <a:defRPr/>
            </a:lvl1pPr>
          </a:lstStyle>
          <a:p>
            <a:pPr>
              <a:defRPr/>
            </a:pPr>
            <a:fld id="{56EF6F0E-F35A-4E76-A562-896B4D417C18}" type="slidenum">
              <a:rPr lang="en-US" altLang="en-US"/>
              <a:pPr>
                <a:defRPr/>
              </a:pPr>
              <a:t>‹#›</a:t>
            </a:fld>
            <a:endParaRPr lang="en-US" altLang="en-US"/>
          </a:p>
        </p:txBody>
      </p:sp>
    </p:spTree>
    <p:extLst>
      <p:ext uri="{BB962C8B-B14F-4D97-AF65-F5344CB8AC3E}">
        <p14:creationId xmlns:p14="http://schemas.microsoft.com/office/powerpoint/2010/main" val="6904527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EBC3C166-E6FC-41E0-9D1A-CE7949E79E7D}"/>
              </a:ext>
            </a:extLst>
          </p:cNvPr>
          <p:cNvSpPr>
            <a:spLocks noGrp="1"/>
          </p:cNvSpPr>
          <p:nvPr>
            <p:ph type="dt" sz="half" idx="10"/>
          </p:nvPr>
        </p:nvSpPr>
        <p:spPr/>
        <p:txBody>
          <a:bodyPr/>
          <a:lstStyle>
            <a:lvl1pPr>
              <a:defRPr/>
            </a:lvl1pPr>
          </a:lstStyle>
          <a:p>
            <a:pPr>
              <a:defRPr/>
            </a:pPr>
            <a:fld id="{76621470-65EA-4810-9806-9BB50B6B8741}" type="datetimeFigureOut">
              <a:rPr lang="en-US" altLang="en-US"/>
              <a:pPr>
                <a:defRPr/>
              </a:pPr>
              <a:t>9/3/2021</a:t>
            </a:fld>
            <a:endParaRPr lang="en-US" altLang="en-US"/>
          </a:p>
        </p:txBody>
      </p:sp>
      <p:sp>
        <p:nvSpPr>
          <p:cNvPr id="6" name="Footer Placeholder 4">
            <a:extLst>
              <a:ext uri="{FF2B5EF4-FFF2-40B4-BE49-F238E27FC236}">
                <a16:creationId xmlns:a16="http://schemas.microsoft.com/office/drawing/2014/main" id="{15CA6167-5B49-4D55-9ECD-3D58F506BF4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3CD4674-F734-418C-ABF5-680ABB7796B1}"/>
              </a:ext>
            </a:extLst>
          </p:cNvPr>
          <p:cNvSpPr>
            <a:spLocks noGrp="1"/>
          </p:cNvSpPr>
          <p:nvPr>
            <p:ph type="sldNum" sz="quarter" idx="12"/>
          </p:nvPr>
        </p:nvSpPr>
        <p:spPr/>
        <p:txBody>
          <a:bodyPr/>
          <a:lstStyle>
            <a:lvl1pPr>
              <a:defRPr/>
            </a:lvl1pPr>
          </a:lstStyle>
          <a:p>
            <a:pPr>
              <a:defRPr/>
            </a:pPr>
            <a:fld id="{9FEAE99C-3814-44FA-B97E-510AF117ECB9}" type="slidenum">
              <a:rPr lang="en-US" altLang="en-US"/>
              <a:pPr>
                <a:defRPr/>
              </a:pPr>
              <a:t>‹#›</a:t>
            </a:fld>
            <a:endParaRPr lang="en-US" altLang="en-US"/>
          </a:p>
        </p:txBody>
      </p:sp>
    </p:spTree>
    <p:extLst>
      <p:ext uri="{BB962C8B-B14F-4D97-AF65-F5344CB8AC3E}">
        <p14:creationId xmlns:p14="http://schemas.microsoft.com/office/powerpoint/2010/main" val="15265314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0A5AD6A2-6D92-413F-B953-53144F07C5C0}"/>
              </a:ext>
            </a:extLst>
          </p:cNvPr>
          <p:cNvSpPr>
            <a:spLocks noGrp="1"/>
          </p:cNvSpPr>
          <p:nvPr>
            <p:ph type="dt" sz="half" idx="10"/>
          </p:nvPr>
        </p:nvSpPr>
        <p:spPr/>
        <p:txBody>
          <a:bodyPr/>
          <a:lstStyle>
            <a:lvl1pPr>
              <a:defRPr/>
            </a:lvl1pPr>
          </a:lstStyle>
          <a:p>
            <a:pPr>
              <a:defRPr/>
            </a:pPr>
            <a:fld id="{C15407AF-02B1-413E-AE2C-32E7C520A3FA}" type="datetimeFigureOut">
              <a:rPr lang="en-US" altLang="en-US"/>
              <a:pPr>
                <a:defRPr/>
              </a:pPr>
              <a:t>9/3/2021</a:t>
            </a:fld>
            <a:endParaRPr lang="en-US" altLang="en-US"/>
          </a:p>
        </p:txBody>
      </p:sp>
      <p:sp>
        <p:nvSpPr>
          <p:cNvPr id="8" name="Footer Placeholder 4">
            <a:extLst>
              <a:ext uri="{FF2B5EF4-FFF2-40B4-BE49-F238E27FC236}">
                <a16:creationId xmlns:a16="http://schemas.microsoft.com/office/drawing/2014/main" id="{EA28CE94-371B-46D8-A95B-E184E17095D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D0D5DC6-53BF-4A59-9094-2A03745E98AD}"/>
              </a:ext>
            </a:extLst>
          </p:cNvPr>
          <p:cNvSpPr>
            <a:spLocks noGrp="1"/>
          </p:cNvSpPr>
          <p:nvPr>
            <p:ph type="sldNum" sz="quarter" idx="12"/>
          </p:nvPr>
        </p:nvSpPr>
        <p:spPr/>
        <p:txBody>
          <a:bodyPr/>
          <a:lstStyle>
            <a:lvl1pPr>
              <a:defRPr/>
            </a:lvl1pPr>
          </a:lstStyle>
          <a:p>
            <a:pPr>
              <a:defRPr/>
            </a:pPr>
            <a:fld id="{C82D1A10-B11C-454D-9972-0F346EDBBF70}" type="slidenum">
              <a:rPr lang="en-US" altLang="en-US"/>
              <a:pPr>
                <a:defRPr/>
              </a:pPr>
              <a:t>‹#›</a:t>
            </a:fld>
            <a:endParaRPr lang="en-US" altLang="en-US"/>
          </a:p>
        </p:txBody>
      </p:sp>
    </p:spTree>
    <p:extLst>
      <p:ext uri="{BB962C8B-B14F-4D97-AF65-F5344CB8AC3E}">
        <p14:creationId xmlns:p14="http://schemas.microsoft.com/office/powerpoint/2010/main" val="36850359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4A37F1A3-45CB-438E-90D7-1E8A8F89BA7D}"/>
              </a:ext>
            </a:extLst>
          </p:cNvPr>
          <p:cNvSpPr>
            <a:spLocks noGrp="1"/>
          </p:cNvSpPr>
          <p:nvPr>
            <p:ph type="dt" sz="half" idx="10"/>
          </p:nvPr>
        </p:nvSpPr>
        <p:spPr/>
        <p:txBody>
          <a:bodyPr/>
          <a:lstStyle>
            <a:lvl1pPr>
              <a:defRPr/>
            </a:lvl1pPr>
          </a:lstStyle>
          <a:p>
            <a:pPr>
              <a:defRPr/>
            </a:pPr>
            <a:fld id="{891C2534-C4B1-4A8D-8902-AFF3F5B683F9}" type="datetimeFigureOut">
              <a:rPr lang="en-US" altLang="en-US"/>
              <a:pPr>
                <a:defRPr/>
              </a:pPr>
              <a:t>9/3/2021</a:t>
            </a:fld>
            <a:endParaRPr lang="en-US" altLang="en-US"/>
          </a:p>
        </p:txBody>
      </p:sp>
      <p:sp>
        <p:nvSpPr>
          <p:cNvPr id="4" name="Footer Placeholder 4">
            <a:extLst>
              <a:ext uri="{FF2B5EF4-FFF2-40B4-BE49-F238E27FC236}">
                <a16:creationId xmlns:a16="http://schemas.microsoft.com/office/drawing/2014/main" id="{E49BE740-9731-4998-906B-E5249DBEC9C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218175A5-949F-404C-B407-6049E721AC15}"/>
              </a:ext>
            </a:extLst>
          </p:cNvPr>
          <p:cNvSpPr>
            <a:spLocks noGrp="1"/>
          </p:cNvSpPr>
          <p:nvPr>
            <p:ph type="sldNum" sz="quarter" idx="12"/>
          </p:nvPr>
        </p:nvSpPr>
        <p:spPr/>
        <p:txBody>
          <a:bodyPr/>
          <a:lstStyle>
            <a:lvl1pPr>
              <a:defRPr/>
            </a:lvl1pPr>
          </a:lstStyle>
          <a:p>
            <a:pPr>
              <a:defRPr/>
            </a:pPr>
            <a:fld id="{36C2ABF4-9B0C-4AC5-8BA8-B8D7A43D6F4B}" type="slidenum">
              <a:rPr lang="en-US" altLang="en-US"/>
              <a:pPr>
                <a:defRPr/>
              </a:pPr>
              <a:t>‹#›</a:t>
            </a:fld>
            <a:endParaRPr lang="en-US" altLang="en-US"/>
          </a:p>
        </p:txBody>
      </p:sp>
    </p:spTree>
    <p:extLst>
      <p:ext uri="{BB962C8B-B14F-4D97-AF65-F5344CB8AC3E}">
        <p14:creationId xmlns:p14="http://schemas.microsoft.com/office/powerpoint/2010/main" val="16127740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19EFCBA-05BA-4293-AD7F-68C2CE566C90}"/>
              </a:ext>
            </a:extLst>
          </p:cNvPr>
          <p:cNvSpPr>
            <a:spLocks noGrp="1"/>
          </p:cNvSpPr>
          <p:nvPr>
            <p:ph type="dt" sz="half" idx="10"/>
          </p:nvPr>
        </p:nvSpPr>
        <p:spPr/>
        <p:txBody>
          <a:bodyPr/>
          <a:lstStyle>
            <a:lvl1pPr>
              <a:defRPr/>
            </a:lvl1pPr>
          </a:lstStyle>
          <a:p>
            <a:pPr>
              <a:defRPr/>
            </a:pPr>
            <a:fld id="{74B25563-612B-45E4-B13F-D2821AF00666}" type="datetimeFigureOut">
              <a:rPr lang="en-US" altLang="en-US"/>
              <a:pPr>
                <a:defRPr/>
              </a:pPr>
              <a:t>9/3/2021</a:t>
            </a:fld>
            <a:endParaRPr lang="en-US" altLang="en-US"/>
          </a:p>
        </p:txBody>
      </p:sp>
      <p:sp>
        <p:nvSpPr>
          <p:cNvPr id="3" name="Footer Placeholder 4">
            <a:extLst>
              <a:ext uri="{FF2B5EF4-FFF2-40B4-BE49-F238E27FC236}">
                <a16:creationId xmlns:a16="http://schemas.microsoft.com/office/drawing/2014/main" id="{B25BC54A-AD13-45BC-9621-C8E18C9D2D8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6591366-33FA-490B-BFB2-F3D1B3BC7358}"/>
              </a:ext>
            </a:extLst>
          </p:cNvPr>
          <p:cNvSpPr>
            <a:spLocks noGrp="1"/>
          </p:cNvSpPr>
          <p:nvPr>
            <p:ph type="sldNum" sz="quarter" idx="12"/>
          </p:nvPr>
        </p:nvSpPr>
        <p:spPr/>
        <p:txBody>
          <a:bodyPr/>
          <a:lstStyle>
            <a:lvl1pPr>
              <a:defRPr/>
            </a:lvl1pPr>
          </a:lstStyle>
          <a:p>
            <a:pPr>
              <a:defRPr/>
            </a:pPr>
            <a:fld id="{9F3A0783-0CE6-44B9-97D0-A57E52124574}" type="slidenum">
              <a:rPr lang="en-US" altLang="en-US"/>
              <a:pPr>
                <a:defRPr/>
              </a:pPr>
              <a:t>‹#›</a:t>
            </a:fld>
            <a:endParaRPr lang="en-US" altLang="en-US"/>
          </a:p>
        </p:txBody>
      </p:sp>
    </p:spTree>
    <p:extLst>
      <p:ext uri="{BB962C8B-B14F-4D97-AF65-F5344CB8AC3E}">
        <p14:creationId xmlns:p14="http://schemas.microsoft.com/office/powerpoint/2010/main" val="24128196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9FBF462-F331-4851-AFF1-AD3BCEF50C24}"/>
              </a:ext>
            </a:extLst>
          </p:cNvPr>
          <p:cNvSpPr>
            <a:spLocks noGrp="1"/>
          </p:cNvSpPr>
          <p:nvPr>
            <p:ph type="dt" sz="half" idx="10"/>
          </p:nvPr>
        </p:nvSpPr>
        <p:spPr/>
        <p:txBody>
          <a:bodyPr/>
          <a:lstStyle>
            <a:lvl1pPr>
              <a:defRPr/>
            </a:lvl1pPr>
          </a:lstStyle>
          <a:p>
            <a:pPr>
              <a:defRPr/>
            </a:pPr>
            <a:fld id="{B263DDE4-928C-405A-AA1E-4C469D6FEE5B}" type="datetimeFigureOut">
              <a:rPr lang="en-US" altLang="en-US"/>
              <a:pPr>
                <a:defRPr/>
              </a:pPr>
              <a:t>9/3/2021</a:t>
            </a:fld>
            <a:endParaRPr lang="en-US" altLang="en-US"/>
          </a:p>
        </p:txBody>
      </p:sp>
      <p:sp>
        <p:nvSpPr>
          <p:cNvPr id="6" name="Footer Placeholder 4">
            <a:extLst>
              <a:ext uri="{FF2B5EF4-FFF2-40B4-BE49-F238E27FC236}">
                <a16:creationId xmlns:a16="http://schemas.microsoft.com/office/drawing/2014/main" id="{1C2FCD70-5788-4FBF-97A0-434F8CC0B92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D2AC403-98D6-491F-B109-6C4387D4F36C}"/>
              </a:ext>
            </a:extLst>
          </p:cNvPr>
          <p:cNvSpPr>
            <a:spLocks noGrp="1"/>
          </p:cNvSpPr>
          <p:nvPr>
            <p:ph type="sldNum" sz="quarter" idx="12"/>
          </p:nvPr>
        </p:nvSpPr>
        <p:spPr/>
        <p:txBody>
          <a:bodyPr/>
          <a:lstStyle>
            <a:lvl1pPr>
              <a:defRPr/>
            </a:lvl1pPr>
          </a:lstStyle>
          <a:p>
            <a:pPr>
              <a:defRPr/>
            </a:pPr>
            <a:fld id="{D4B1C39A-9344-4A59-8304-9F157FD945DE}" type="slidenum">
              <a:rPr lang="en-US" altLang="en-US"/>
              <a:pPr>
                <a:defRPr/>
              </a:pPr>
              <a:t>‹#›</a:t>
            </a:fld>
            <a:endParaRPr lang="en-US" altLang="en-US"/>
          </a:p>
        </p:txBody>
      </p:sp>
    </p:spTree>
    <p:extLst>
      <p:ext uri="{BB962C8B-B14F-4D97-AF65-F5344CB8AC3E}">
        <p14:creationId xmlns:p14="http://schemas.microsoft.com/office/powerpoint/2010/main" val="34021413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406201B-6D52-43AF-942E-F55A39E9E246}"/>
              </a:ext>
            </a:extLst>
          </p:cNvPr>
          <p:cNvSpPr>
            <a:spLocks noGrp="1"/>
          </p:cNvSpPr>
          <p:nvPr>
            <p:ph type="dt" sz="half" idx="10"/>
          </p:nvPr>
        </p:nvSpPr>
        <p:spPr/>
        <p:txBody>
          <a:bodyPr/>
          <a:lstStyle>
            <a:lvl1pPr>
              <a:defRPr/>
            </a:lvl1pPr>
          </a:lstStyle>
          <a:p>
            <a:pPr>
              <a:defRPr/>
            </a:pPr>
            <a:fld id="{00813B41-6285-41A5-BE33-5DAEF7D75C88}" type="datetimeFigureOut">
              <a:rPr lang="en-US" altLang="en-US"/>
              <a:pPr>
                <a:defRPr/>
              </a:pPr>
              <a:t>9/3/2021</a:t>
            </a:fld>
            <a:endParaRPr lang="en-US" altLang="en-US"/>
          </a:p>
        </p:txBody>
      </p:sp>
      <p:sp>
        <p:nvSpPr>
          <p:cNvPr id="6" name="Footer Placeholder 4">
            <a:extLst>
              <a:ext uri="{FF2B5EF4-FFF2-40B4-BE49-F238E27FC236}">
                <a16:creationId xmlns:a16="http://schemas.microsoft.com/office/drawing/2014/main" id="{770D6B14-6D95-497F-803B-67B2933D456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05CE6AC-A1F7-4044-91BA-653346ECF537}"/>
              </a:ext>
            </a:extLst>
          </p:cNvPr>
          <p:cNvSpPr>
            <a:spLocks noGrp="1"/>
          </p:cNvSpPr>
          <p:nvPr>
            <p:ph type="sldNum" sz="quarter" idx="12"/>
          </p:nvPr>
        </p:nvSpPr>
        <p:spPr/>
        <p:txBody>
          <a:bodyPr/>
          <a:lstStyle>
            <a:lvl1pPr>
              <a:defRPr/>
            </a:lvl1pPr>
          </a:lstStyle>
          <a:p>
            <a:pPr>
              <a:defRPr/>
            </a:pPr>
            <a:fld id="{B8221E95-F15A-4131-B631-3D6FA146049A}" type="slidenum">
              <a:rPr lang="en-US" altLang="en-US"/>
              <a:pPr>
                <a:defRPr/>
              </a:pPr>
              <a:t>‹#›</a:t>
            </a:fld>
            <a:endParaRPr lang="en-US" altLang="en-US"/>
          </a:p>
        </p:txBody>
      </p:sp>
    </p:spTree>
    <p:extLst>
      <p:ext uri="{BB962C8B-B14F-4D97-AF65-F5344CB8AC3E}">
        <p14:creationId xmlns:p14="http://schemas.microsoft.com/office/powerpoint/2010/main" val="41612463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2910FE-725B-474E-AE5C-C36A27E919E7}"/>
              </a:ext>
            </a:extLst>
          </p:cNvPr>
          <p:cNvSpPr>
            <a:spLocks noGrp="1"/>
          </p:cNvSpPr>
          <p:nvPr>
            <p:ph type="dt" sz="half" idx="10"/>
          </p:nvPr>
        </p:nvSpPr>
        <p:spPr/>
        <p:txBody>
          <a:bodyPr/>
          <a:lstStyle>
            <a:lvl1pPr>
              <a:defRPr/>
            </a:lvl1pPr>
          </a:lstStyle>
          <a:p>
            <a:pPr>
              <a:defRPr/>
            </a:pPr>
            <a:fld id="{9E389A43-A2B5-4D51-987D-F22C15274828}" type="datetimeFigureOut">
              <a:rPr lang="en-US" altLang="en-US"/>
              <a:pPr>
                <a:defRPr/>
              </a:pPr>
              <a:t>9/3/2021</a:t>
            </a:fld>
            <a:endParaRPr lang="en-US" altLang="en-US"/>
          </a:p>
        </p:txBody>
      </p:sp>
      <p:sp>
        <p:nvSpPr>
          <p:cNvPr id="5" name="Footer Placeholder 4">
            <a:extLst>
              <a:ext uri="{FF2B5EF4-FFF2-40B4-BE49-F238E27FC236}">
                <a16:creationId xmlns:a16="http://schemas.microsoft.com/office/drawing/2014/main" id="{FCBAA632-FEE3-4FBB-82F8-02B11F269D2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B507A4C-46FF-4658-ACF5-E096BE58A315}"/>
              </a:ext>
            </a:extLst>
          </p:cNvPr>
          <p:cNvSpPr>
            <a:spLocks noGrp="1"/>
          </p:cNvSpPr>
          <p:nvPr>
            <p:ph type="sldNum" sz="quarter" idx="12"/>
          </p:nvPr>
        </p:nvSpPr>
        <p:spPr/>
        <p:txBody>
          <a:bodyPr/>
          <a:lstStyle>
            <a:lvl1pPr>
              <a:defRPr/>
            </a:lvl1pPr>
          </a:lstStyle>
          <a:p>
            <a:pPr>
              <a:defRPr/>
            </a:pPr>
            <a:fld id="{3FB33E9C-2721-4853-B893-E16C3AD61137}" type="slidenum">
              <a:rPr lang="en-US" altLang="en-US"/>
              <a:pPr>
                <a:defRPr/>
              </a:pPr>
              <a:t>‹#›</a:t>
            </a:fld>
            <a:endParaRPr lang="en-US" altLang="en-US"/>
          </a:p>
        </p:txBody>
      </p:sp>
    </p:spTree>
    <p:extLst>
      <p:ext uri="{BB962C8B-B14F-4D97-AF65-F5344CB8AC3E}">
        <p14:creationId xmlns:p14="http://schemas.microsoft.com/office/powerpoint/2010/main" val="4196567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AAC38D-0552-4C82-B593-E6124DFADBE2}" type="datetime1">
              <a:rPr lang="en-US" smtClean="0"/>
              <a:t>9/3/2021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5478675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61E6FC-96B8-4C88-B6AA-7977DF3F49B7}"/>
              </a:ext>
            </a:extLst>
          </p:cNvPr>
          <p:cNvSpPr>
            <a:spLocks noGrp="1"/>
          </p:cNvSpPr>
          <p:nvPr>
            <p:ph type="dt" sz="half" idx="10"/>
          </p:nvPr>
        </p:nvSpPr>
        <p:spPr/>
        <p:txBody>
          <a:bodyPr/>
          <a:lstStyle>
            <a:lvl1pPr>
              <a:defRPr/>
            </a:lvl1pPr>
          </a:lstStyle>
          <a:p>
            <a:pPr>
              <a:defRPr/>
            </a:pPr>
            <a:fld id="{E06DDE45-F524-442F-9268-52F5CDA8317C}" type="datetimeFigureOut">
              <a:rPr lang="en-US" altLang="en-US"/>
              <a:pPr>
                <a:defRPr/>
              </a:pPr>
              <a:t>9/3/2021</a:t>
            </a:fld>
            <a:endParaRPr lang="en-US" altLang="en-US"/>
          </a:p>
        </p:txBody>
      </p:sp>
      <p:sp>
        <p:nvSpPr>
          <p:cNvPr id="5" name="Footer Placeholder 4">
            <a:extLst>
              <a:ext uri="{FF2B5EF4-FFF2-40B4-BE49-F238E27FC236}">
                <a16:creationId xmlns:a16="http://schemas.microsoft.com/office/drawing/2014/main" id="{4E324703-9BD9-40A3-A024-E51BC5D72AA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6FAEC00-08AF-424B-9C9A-4B82A0D26DF5}"/>
              </a:ext>
            </a:extLst>
          </p:cNvPr>
          <p:cNvSpPr>
            <a:spLocks noGrp="1"/>
          </p:cNvSpPr>
          <p:nvPr>
            <p:ph type="sldNum" sz="quarter" idx="12"/>
          </p:nvPr>
        </p:nvSpPr>
        <p:spPr/>
        <p:txBody>
          <a:bodyPr/>
          <a:lstStyle>
            <a:lvl1pPr>
              <a:defRPr/>
            </a:lvl1pPr>
          </a:lstStyle>
          <a:p>
            <a:pPr>
              <a:defRPr/>
            </a:pPr>
            <a:fld id="{0E2401C1-C24F-4B35-B0D4-81B9F01CAA64}" type="slidenum">
              <a:rPr lang="en-US" altLang="en-US"/>
              <a:pPr>
                <a:defRPr/>
              </a:pPr>
              <a:t>‹#›</a:t>
            </a:fld>
            <a:endParaRPr lang="en-US" altLang="en-US"/>
          </a:p>
        </p:txBody>
      </p:sp>
    </p:spTree>
    <p:extLst>
      <p:ext uri="{BB962C8B-B14F-4D97-AF65-F5344CB8AC3E}">
        <p14:creationId xmlns:p14="http://schemas.microsoft.com/office/powerpoint/2010/main" val="3426052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DF0F1C-5577-4ACB-BB62-DF8F3C494C7E}" type="datetime1">
              <a:rPr lang="en-US" smtClean="0"/>
              <a:t>9/3/2021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817642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75B394-D9F9-4F0C-B15D-605F45CB9E9F}" type="datetime1">
              <a:rPr lang="en-US" smtClean="0"/>
              <a:t>9/3/2021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614690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67345-2558-425A-8533-9BFDBCE15005}" type="datetime1">
              <a:rPr lang="en-US" smtClean="0"/>
              <a:t>9/3/2021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779599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BEA474-078D-4E9B-9B14-09A87B19DC46}" type="datetime1">
              <a:rPr lang="en-US" smtClean="0"/>
              <a:t>9/3/2021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2374204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9/3/2021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74670601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62D6E202-B606-4609-B914-27C9371A1F6D}" type="datetime1">
              <a:rPr lang="en-US" smtClean="0"/>
              <a:t>9/3/2021</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a:p>
        </p:txBody>
      </p:sp>
    </p:spTree>
    <p:extLst>
      <p:ext uri="{BB962C8B-B14F-4D97-AF65-F5344CB8AC3E}">
        <p14:creationId xmlns:p14="http://schemas.microsoft.com/office/powerpoint/2010/main" val="3479434656"/>
      </p:ext>
    </p:extLst>
  </p:cSld>
  <p:clrMap bg1="dk1" tx1="lt1" bg2="dk2" tx2="lt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 id="2147483948" r:id="rId12"/>
    <p:sldLayoutId id="2147483949" r:id="rId13"/>
    <p:sldLayoutId id="2147483950" r:id="rId14"/>
    <p:sldLayoutId id="2147483951" r:id="rId15"/>
    <p:sldLayoutId id="2147483952" r:id="rId16"/>
    <p:sldLayoutId id="2147483953" r:id="rId17"/>
    <p:sldLayoutId id="2147483954" r:id="rId18"/>
  </p:sldLayoutIdLst>
  <p:hf sldNum="0"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99E862A-D95B-418E-B566-1C73C4FE70E4}"/>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D8CED4C5-735A-422D-9319-59503D465B85}"/>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1B2F717-4375-4773-9EBC-E09DEB7FC2EF}"/>
              </a:ext>
            </a:extLst>
          </p:cNvPr>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fld id="{017A6954-277F-4D56-9519-113A9A12A02D}" type="datetimeFigureOut">
              <a:rPr lang="en-US" altLang="en-US"/>
              <a:pPr/>
              <a:t>9/3/2021</a:t>
            </a:fld>
            <a:endParaRPr lang="en-US" altLang="en-US"/>
          </a:p>
        </p:txBody>
      </p:sp>
      <p:sp>
        <p:nvSpPr>
          <p:cNvPr id="5" name="Footer Placeholder 4">
            <a:extLst>
              <a:ext uri="{FF2B5EF4-FFF2-40B4-BE49-F238E27FC236}">
                <a16:creationId xmlns:a16="http://schemas.microsoft.com/office/drawing/2014/main" id="{97B35512-DCAF-43F5-BF17-CB333277EFFF}"/>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7ABFFC0B-B8C2-43B2-91CA-2A44653D5021}"/>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1CC2A733-35DF-45B5-91CC-EFA379D36152}" type="slidenum">
              <a:rPr lang="en-US" altLang="en-US"/>
              <a:pPr/>
              <a:t>‹#›</a:t>
            </a:fld>
            <a:endParaRPr lang="en-US" altLang="en-US"/>
          </a:p>
        </p:txBody>
      </p:sp>
    </p:spTree>
    <p:extLst>
      <p:ext uri="{BB962C8B-B14F-4D97-AF65-F5344CB8AC3E}">
        <p14:creationId xmlns:p14="http://schemas.microsoft.com/office/powerpoint/2010/main" val="2549026786"/>
      </p:ext>
    </p:extLst>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713D597-06E1-4E41-9169-63F783AFAA93}"/>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484FCEC-B229-4887-B5F8-8DF70F328B4E}"/>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EC2C935-42AC-4AD5-A2D1-F551992DFAFF}"/>
              </a:ext>
            </a:extLst>
          </p:cNvPr>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a:defRPr/>
            </a:pPr>
            <a:fld id="{564B3B52-9276-4F9B-A95C-97FAF09E9031}" type="datetimeFigureOut">
              <a:rPr lang="en-US" altLang="en-US"/>
              <a:pPr>
                <a:defRPr/>
              </a:pPr>
              <a:t>9/3/2021</a:t>
            </a:fld>
            <a:endParaRPr lang="en-US" altLang="en-US"/>
          </a:p>
        </p:txBody>
      </p:sp>
      <p:sp>
        <p:nvSpPr>
          <p:cNvPr id="5" name="Footer Placeholder 4">
            <a:extLst>
              <a:ext uri="{FF2B5EF4-FFF2-40B4-BE49-F238E27FC236}">
                <a16:creationId xmlns:a16="http://schemas.microsoft.com/office/drawing/2014/main" id="{9C752899-BF43-493A-A8E8-3B04467B301D}"/>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5B43A16E-4EA5-43F1-A3DA-6000D4C8396B}"/>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09DCED43-3641-4D1B-BC1E-3372DA88F1D0}" type="slidenum">
              <a:rPr lang="en-US" altLang="en-US"/>
              <a:pPr>
                <a:defRPr/>
              </a:pPr>
              <a:t>‹#›</a:t>
            </a:fld>
            <a:endParaRPr lang="en-US" altLang="en-US"/>
          </a:p>
        </p:txBody>
      </p:sp>
    </p:spTree>
    <p:extLst>
      <p:ext uri="{BB962C8B-B14F-4D97-AF65-F5344CB8AC3E}">
        <p14:creationId xmlns:p14="http://schemas.microsoft.com/office/powerpoint/2010/main" val="3116043967"/>
      </p:ext>
    </p:extLst>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hyperlink" Target="http://www.cheltenhamumc.com/give"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ov"/><Relationship Id="rId1" Type="http://schemas.microsoft.com/office/2007/relationships/media" Target="../media/media1.mov"/><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descr="A close up of a plant&#10;&#10;Description automatically generated">
            <a:extLst>
              <a:ext uri="{FF2B5EF4-FFF2-40B4-BE49-F238E27FC236}">
                <a16:creationId xmlns:a16="http://schemas.microsoft.com/office/drawing/2014/main" id="{08EBD90C-40E7-4BAD-A0BE-1094F96BEC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a:extLst>
              <a:ext uri="{FF2B5EF4-FFF2-40B4-BE49-F238E27FC236}">
                <a16:creationId xmlns:a16="http://schemas.microsoft.com/office/drawing/2014/main" id="{E9349559-3DC4-4ED8-B15A-5B7F414DBDFF}"/>
              </a:ext>
            </a:extLst>
          </p:cNvPr>
          <p:cNvSpPr txBox="1">
            <a:spLocks/>
          </p:cNvSpPr>
          <p:nvPr/>
        </p:nvSpPr>
        <p:spPr bwMode="auto">
          <a:xfrm>
            <a:off x="502504" y="336187"/>
            <a:ext cx="10635449" cy="1463583"/>
          </a:xfrm>
          <a:prstGeom prst="rect">
            <a:avLst/>
          </a:prstGeom>
          <a:solidFill>
            <a:schemeClr val="tx1">
              <a:lumMod val="85000"/>
              <a:lumOff val="15000"/>
              <a:alpha val="30000"/>
            </a:schemeClr>
          </a:solidFill>
          <a:ln>
            <a:noFill/>
          </a:ln>
        </p:spPr>
        <p:txBody>
          <a:bodyPr vert="horz" wrap="square" lIns="91440" tIns="45720" rIns="91440" bIns="45720" numCol="1" rtlCol="0" anchor="t" anchorCtr="0" compatLnSpc="1">
            <a:prstTxWarp prst="textNoShape">
              <a:avLst/>
            </a:prstTxWarp>
            <a:normAutofit fontScale="25000" lnSpcReduction="20000"/>
          </a:bodyPr>
          <a:lstStyle>
            <a:lvl1pPr marL="0" indent="0" algn="ctr" defTabSz="457200"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S PGothic" pitchFamily="34" charset="-128"/>
                <a:cs typeface="MS PGothic" charset="0"/>
              </a:defRPr>
            </a:lvl1pPr>
            <a:lvl2pPr marL="457200" indent="0" algn="ctr" defTabSz="457200"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S PGothic" pitchFamily="34" charset="-128"/>
                <a:cs typeface="MS PGothic" charset="0"/>
              </a:defRPr>
            </a:lvl2pPr>
            <a:lvl3pPr marL="914400" indent="0" algn="ctr" defTabSz="457200"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S PGothic" pitchFamily="34" charset="-128"/>
                <a:cs typeface="MS PGothic" charset="0"/>
              </a:defRPr>
            </a:lvl3pPr>
            <a:lvl4pPr marL="13716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itchFamily="34" charset="-128"/>
                <a:cs typeface="MS PGothic" charset="0"/>
              </a:defRPr>
            </a:lvl4pPr>
            <a:lvl5pPr marL="18288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itchFamily="34" charset="-128"/>
                <a:cs typeface="MS PGothic"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US" sz="11200" b="1" i="0" u="none" strike="noStrike" kern="1200" cap="none" spc="0" normalizeH="0" baseline="0" noProof="0" dirty="0">
              <a:ln>
                <a:noFill/>
              </a:ln>
              <a:solidFill>
                <a:schemeClr val="bg1"/>
              </a:solidFill>
              <a:effectLst/>
              <a:uLnTx/>
              <a:uFillTx/>
              <a:latin typeface="Bookman Old Style" panose="02050604050505020204" pitchFamily="18" charset="0"/>
              <a:ea typeface="MS PGothic" pitchFamily="34" charset="-128"/>
            </a:endParaRPr>
          </a:p>
          <a:p>
            <a:pPr marL="0" marR="0" lvl="0" indent="0" algn="ctr"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16000" b="1" i="0" u="none" strike="noStrike" kern="1200" cap="none" spc="0" normalizeH="0" baseline="0" noProof="0" dirty="0">
                <a:ln>
                  <a:noFill/>
                </a:ln>
                <a:solidFill>
                  <a:schemeClr val="bg1"/>
                </a:solidFill>
                <a:effectLst/>
                <a:uLnTx/>
                <a:uFillTx/>
                <a:latin typeface="Bookman Old Style" panose="02050604050505020204" pitchFamily="18" charset="0"/>
                <a:ea typeface="MS PGothic" pitchFamily="34" charset="-128"/>
              </a:rPr>
              <a:t>Cheltenham United Methodist Church</a:t>
            </a:r>
          </a:p>
          <a:p>
            <a:pPr marL="0" marR="0" lvl="0" indent="0" algn="ctr"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sysClr val="windowText" lastClr="000000">
                  <a:tint val="75000"/>
                </a:sysClr>
              </a:solidFill>
              <a:effectLst/>
              <a:uLnTx/>
              <a:uFillTx/>
              <a:latin typeface="Calibri"/>
              <a:ea typeface="MS PGothic" pitchFamily="34" charset="-128"/>
            </a:endParaRPr>
          </a:p>
        </p:txBody>
      </p:sp>
      <p:sp>
        <p:nvSpPr>
          <p:cNvPr id="4" name="TextBox 3">
            <a:extLst>
              <a:ext uri="{FF2B5EF4-FFF2-40B4-BE49-F238E27FC236}">
                <a16:creationId xmlns:a16="http://schemas.microsoft.com/office/drawing/2014/main" id="{5EE40535-EA93-4AC9-9E57-622014F38E80}"/>
              </a:ext>
            </a:extLst>
          </p:cNvPr>
          <p:cNvSpPr txBox="1"/>
          <p:nvPr/>
        </p:nvSpPr>
        <p:spPr>
          <a:xfrm rot="10800000" flipV="1">
            <a:off x="1937515" y="5417456"/>
            <a:ext cx="7561942" cy="1188018"/>
          </a:xfrm>
          <a:prstGeom prst="rect">
            <a:avLst/>
          </a:prstGeom>
          <a:solidFill>
            <a:schemeClr val="tx1">
              <a:lumMod val="85000"/>
              <a:lumOff val="15000"/>
              <a:alpha val="40000"/>
            </a:schemeClr>
          </a:solidFill>
        </p:spPr>
        <p:txBody>
          <a:bodyPr wrap="square" rtlCol="0">
            <a:spAutoFit/>
          </a:bodyPr>
          <a:lstStyle/>
          <a:p>
            <a:pPr marL="0" marR="0" lvl="0" indent="0" algn="ctr" defTabSz="914400" eaLnBrk="1" fontAlgn="auto" latinLnBrk="0" hangingPunct="1">
              <a:lnSpc>
                <a:spcPct val="90000"/>
              </a:lnSpc>
              <a:spcBef>
                <a:spcPts val="0"/>
              </a:spcBef>
              <a:spcAft>
                <a:spcPts val="600"/>
              </a:spcAft>
              <a:buClr>
                <a:srgbClr val="9D7027"/>
              </a:buClr>
              <a:buSzTx/>
              <a:buFontTx/>
              <a:buNone/>
              <a:tabLst/>
              <a:defRPr/>
            </a:pPr>
            <a:r>
              <a:rPr kumimoji="0" lang="en-US" sz="2400" b="0" i="0" u="none" strike="noStrike" kern="0" cap="none" spc="0" normalizeH="0" baseline="0" noProof="0" dirty="0">
                <a:ln>
                  <a:noFill/>
                </a:ln>
                <a:solidFill>
                  <a:schemeClr val="bg1"/>
                </a:solidFill>
                <a:effectLst/>
                <a:uLnTx/>
                <a:uFillTx/>
                <a:latin typeface="Bookman Old Style" panose="02050604050505020204" pitchFamily="18" charset="0"/>
                <a:cs typeface="Calibri"/>
              </a:rPr>
              <a:t>Visit us online at: </a:t>
            </a:r>
          </a:p>
          <a:p>
            <a:pPr marL="0" marR="0" lvl="0" indent="0" algn="ctr" defTabSz="914400" eaLnBrk="1" fontAlgn="auto" latinLnBrk="0" hangingPunct="1">
              <a:lnSpc>
                <a:spcPct val="90000"/>
              </a:lnSpc>
              <a:spcBef>
                <a:spcPts val="0"/>
              </a:spcBef>
              <a:spcAft>
                <a:spcPts val="600"/>
              </a:spcAft>
              <a:buClr>
                <a:srgbClr val="9D7027"/>
              </a:buClr>
              <a:buSzTx/>
              <a:buFontTx/>
              <a:buNone/>
              <a:tabLst/>
              <a:defRPr/>
            </a:pPr>
            <a:r>
              <a:rPr kumimoji="0" lang="en-US" sz="2400" b="0" i="0" u="none" strike="noStrike" kern="0" cap="none" spc="0" normalizeH="0" baseline="0" noProof="0" dirty="0">
                <a:ln>
                  <a:noFill/>
                </a:ln>
                <a:solidFill>
                  <a:schemeClr val="bg1"/>
                </a:solidFill>
                <a:effectLst/>
                <a:uLnTx/>
                <a:uFillTx/>
                <a:latin typeface="Bookman Old Style" panose="02050604050505020204" pitchFamily="18" charset="0"/>
                <a:cs typeface="Calibri"/>
              </a:rPr>
              <a:t>www.cheltenhamumc.com</a:t>
            </a:r>
          </a:p>
          <a:p>
            <a:pPr marL="0" marR="0" lvl="0" indent="0" defTabSz="914400" eaLnBrk="1" fontAlgn="auto" latinLnBrk="0" hangingPunct="1">
              <a:lnSpc>
                <a:spcPct val="100000"/>
              </a:lnSpc>
              <a:spcBef>
                <a:spcPts val="0"/>
              </a:spcBef>
              <a:spcAft>
                <a:spcPts val="600"/>
              </a:spcAft>
              <a:buClrTx/>
              <a:buSzTx/>
              <a:buFontTx/>
              <a:buNone/>
              <a:tabLst/>
              <a:defRPr/>
            </a:pPr>
            <a:endParaRPr kumimoji="0" lang="en-US" sz="1800" b="0" i="0" u="none" strike="noStrike" kern="0" cap="none" spc="0" normalizeH="0" baseline="0" noProof="0" dirty="0">
              <a:ln>
                <a:noFill/>
              </a:ln>
              <a:solidFill>
                <a:schemeClr val="bg1"/>
              </a:solidFill>
              <a:effectLst/>
              <a:uLnTx/>
              <a:uFillTx/>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A picture containing blurry, food, flower, grass&#10;&#10;Description automatically generated">
            <a:extLst>
              <a:ext uri="{FF2B5EF4-FFF2-40B4-BE49-F238E27FC236}">
                <a16:creationId xmlns:a16="http://schemas.microsoft.com/office/drawing/2014/main" id="{2ADF1C11-177E-4CD8-AC14-3D8291A3CD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 y="0"/>
            <a:ext cx="122936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13C0D829-4376-4514-B060-69E269E4E2B6}"/>
              </a:ext>
            </a:extLst>
          </p:cNvPr>
          <p:cNvSpPr txBox="1"/>
          <p:nvPr/>
        </p:nvSpPr>
        <p:spPr>
          <a:xfrm>
            <a:off x="2903816" y="556380"/>
            <a:ext cx="5050012" cy="1323439"/>
          </a:xfrm>
          <a:prstGeom prst="rect">
            <a:avLst/>
          </a:prstGeom>
          <a:solidFill>
            <a:schemeClr val="tx1">
              <a:lumMod val="85000"/>
              <a:lumOff val="15000"/>
              <a:alpha val="30000"/>
            </a:scheme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Bookman Old Style" panose="02050604050505020204" pitchFamily="18" charset="0"/>
              </a:rPr>
              <a:t>+PASSING OF THE PEACE</a:t>
            </a:r>
          </a:p>
        </p:txBody>
      </p:sp>
      <p:sp>
        <p:nvSpPr>
          <p:cNvPr id="4" name="TextBox 3">
            <a:extLst>
              <a:ext uri="{FF2B5EF4-FFF2-40B4-BE49-F238E27FC236}">
                <a16:creationId xmlns:a16="http://schemas.microsoft.com/office/drawing/2014/main" id="{AD3F5FB3-CD28-4A20-A57E-2808A7774860}"/>
              </a:ext>
            </a:extLst>
          </p:cNvPr>
          <p:cNvSpPr txBox="1"/>
          <p:nvPr/>
        </p:nvSpPr>
        <p:spPr>
          <a:xfrm>
            <a:off x="2086669" y="2331303"/>
            <a:ext cx="7147805" cy="1323439"/>
          </a:xfrm>
          <a:prstGeom prst="rect">
            <a:avLst/>
          </a:prstGeom>
          <a:solidFill>
            <a:schemeClr val="tx1">
              <a:lumMod val="85000"/>
              <a:lumOff val="15000"/>
              <a:alpha val="30000"/>
            </a:schemeClr>
          </a:solidFill>
        </p:spPr>
        <p:txBody>
          <a:bodyPr wrap="square">
            <a:spAutoFit/>
          </a:bodyPr>
          <a:lstStyle/>
          <a:p>
            <a:pPr algn="ctr" defTabSz="914400">
              <a:defRPr/>
            </a:pPr>
            <a:r>
              <a:rPr lang="en-US" sz="4000" kern="0" dirty="0">
                <a:solidFill>
                  <a:prstClr val="white"/>
                </a:solidFill>
                <a:latin typeface="Bookman Old Style" panose="02050604050505020204" pitchFamily="18" charset="0"/>
                <a:cs typeface="Calibri"/>
              </a:rPr>
              <a:t>SHARING OF JOYS AND CONCERNS</a:t>
            </a:r>
          </a:p>
        </p:txBody>
      </p:sp>
      <p:sp>
        <p:nvSpPr>
          <p:cNvPr id="5" name="TextBox 4">
            <a:extLst>
              <a:ext uri="{FF2B5EF4-FFF2-40B4-BE49-F238E27FC236}">
                <a16:creationId xmlns:a16="http://schemas.microsoft.com/office/drawing/2014/main" id="{8E398829-BA2F-41B6-B4CC-5918320AF2C4}"/>
              </a:ext>
            </a:extLst>
          </p:cNvPr>
          <p:cNvSpPr txBox="1"/>
          <p:nvPr/>
        </p:nvSpPr>
        <p:spPr>
          <a:xfrm>
            <a:off x="3450772" y="4423999"/>
            <a:ext cx="5290456" cy="707886"/>
          </a:xfrm>
          <a:prstGeom prst="rect">
            <a:avLst/>
          </a:prstGeom>
          <a:solidFill>
            <a:schemeClr val="tx1">
              <a:lumMod val="85000"/>
              <a:lumOff val="15000"/>
              <a:alpha val="30000"/>
            </a:schemeClr>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Bookman Old Style" panose="02050604050505020204" pitchFamily="18" charset="0"/>
              </a:rPr>
              <a:t>PASTORAL PRAYER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6F14C0-A2CB-244F-8EE7-7F00CEC9B83A}"/>
              </a:ext>
            </a:extLst>
          </p:cNvPr>
          <p:cNvSpPr txBox="1"/>
          <p:nvPr/>
        </p:nvSpPr>
        <p:spPr>
          <a:xfrm>
            <a:off x="856343" y="243512"/>
            <a:ext cx="11103428" cy="6924973"/>
          </a:xfrm>
          <a:prstGeom prst="rect">
            <a:avLst/>
          </a:prstGeom>
          <a:noFill/>
        </p:spPr>
        <p:txBody>
          <a:bodyPr wrap="square" rtlCol="0">
            <a:spAutoFit/>
          </a:bodyPr>
          <a:lstStyle/>
          <a:p>
            <a:r>
              <a:rPr lang="en-US" sz="3200" dirty="0">
                <a:latin typeface="Bookman Old Style" panose="02050604050505020204" pitchFamily="18" charset="0"/>
              </a:rPr>
              <a:t>LORD’S PRAYER</a:t>
            </a:r>
          </a:p>
          <a:p>
            <a:endParaRPr lang="en-US" sz="3200" dirty="0">
              <a:latin typeface="Bookman Old Style" panose="02050604050505020204" pitchFamily="18" charset="0"/>
            </a:endParaRPr>
          </a:p>
          <a:p>
            <a:r>
              <a:rPr lang="en-US" sz="3200" b="1" dirty="0">
                <a:latin typeface="Bookman Old Style" panose="02050604050505020204" pitchFamily="18" charset="0"/>
              </a:rPr>
              <a:t>Our Father, who art in heaven,</a:t>
            </a:r>
          </a:p>
          <a:p>
            <a:r>
              <a:rPr lang="en-US" sz="3200" b="1" dirty="0">
                <a:latin typeface="Bookman Old Style" panose="02050604050505020204" pitchFamily="18" charset="0"/>
              </a:rPr>
              <a:t>Hallowed be thy name.</a:t>
            </a:r>
          </a:p>
          <a:p>
            <a:r>
              <a:rPr lang="en-US" sz="3200" b="1" dirty="0">
                <a:latin typeface="Bookman Old Style" panose="02050604050505020204" pitchFamily="18" charset="0"/>
              </a:rPr>
              <a:t>Thy kingdom come; thy will be done</a:t>
            </a:r>
          </a:p>
          <a:p>
            <a:r>
              <a:rPr lang="en-US" sz="3200" b="1" dirty="0">
                <a:latin typeface="Bookman Old Style" panose="02050604050505020204" pitchFamily="18" charset="0"/>
              </a:rPr>
              <a:t>On earth as it is in heaven.</a:t>
            </a:r>
          </a:p>
          <a:p>
            <a:r>
              <a:rPr lang="en-US" sz="3200" b="1" dirty="0">
                <a:latin typeface="Bookman Old Style" panose="02050604050505020204" pitchFamily="18" charset="0"/>
              </a:rPr>
              <a:t>Give us this day our daily bread</a:t>
            </a:r>
          </a:p>
          <a:p>
            <a:r>
              <a:rPr lang="en-US" sz="3200" b="1" dirty="0">
                <a:latin typeface="Bookman Old Style" panose="02050604050505020204" pitchFamily="18" charset="0"/>
              </a:rPr>
              <a:t>And forgive us our trespasses</a:t>
            </a:r>
          </a:p>
          <a:p>
            <a:r>
              <a:rPr lang="en-US" sz="3200" b="1" dirty="0">
                <a:latin typeface="Bookman Old Style" panose="02050604050505020204" pitchFamily="18" charset="0"/>
              </a:rPr>
              <a:t>As we forgive those who trespass against us</a:t>
            </a:r>
          </a:p>
          <a:p>
            <a:r>
              <a:rPr lang="en-US" sz="3200" b="1" dirty="0">
                <a:latin typeface="Bookman Old Style" panose="02050604050505020204" pitchFamily="18" charset="0"/>
              </a:rPr>
              <a:t>And lead us not into temptation, but deliver us from evil.</a:t>
            </a:r>
          </a:p>
          <a:p>
            <a:r>
              <a:rPr lang="en-US" sz="3200" b="1" dirty="0">
                <a:latin typeface="Bookman Old Style" panose="02050604050505020204" pitchFamily="18" charset="0"/>
              </a:rPr>
              <a:t>For thine is the kingdom, and the power, and the glory forever. Amen.</a:t>
            </a:r>
          </a:p>
          <a:p>
            <a:endParaRPr lang="en-US" sz="2800" dirty="0">
              <a:latin typeface="Bookman Old Style" panose="02050604050505020204" pitchFamily="18" charset="0"/>
            </a:endParaRPr>
          </a:p>
        </p:txBody>
      </p:sp>
    </p:spTree>
    <p:extLst>
      <p:ext uri="{BB962C8B-B14F-4D97-AF65-F5344CB8AC3E}">
        <p14:creationId xmlns:p14="http://schemas.microsoft.com/office/powerpoint/2010/main" val="4007432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descr="JesusPaiditAll-Theme-Blank.jpg">
            <a:extLst>
              <a:ext uri="{FF2B5EF4-FFF2-40B4-BE49-F238E27FC236}">
                <a16:creationId xmlns:a16="http://schemas.microsoft.com/office/drawing/2014/main" id="{F46E3BC1-3A97-46D1-AC7A-87869D8A622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7BE8AEC-9ADA-4EE7-A012-EA970AB86BE1}"/>
              </a:ext>
            </a:extLst>
          </p:cNvPr>
          <p:cNvSpPr txBox="1"/>
          <p:nvPr/>
        </p:nvSpPr>
        <p:spPr>
          <a:xfrm>
            <a:off x="1879600" y="2767280"/>
            <a:ext cx="8432800" cy="1323439"/>
          </a:xfrm>
          <a:prstGeom prst="rect">
            <a:avLst/>
          </a:prstGeom>
          <a:noFill/>
        </p:spPr>
        <p:txBody>
          <a:bodyPr wrap="square" rtlCol="0">
            <a:spAutoFit/>
          </a:bodyPr>
          <a:lstStyle/>
          <a:p>
            <a:pPr algn="ctr"/>
            <a:r>
              <a:rPr lang="en-US" sz="4000" dirty="0">
                <a:solidFill>
                  <a:schemeClr val="bg1"/>
                </a:solidFill>
                <a:latin typeface="Bookman Old Style" panose="02050604050505020204" pitchFamily="18" charset="0"/>
              </a:rPr>
              <a:t>’Tis So Sweet to Trust in Jesus </a:t>
            </a:r>
          </a:p>
          <a:p>
            <a:pPr algn="ctr"/>
            <a:r>
              <a:rPr lang="en-US" sz="4000" dirty="0">
                <a:solidFill>
                  <a:schemeClr val="bg1"/>
                </a:solidFill>
                <a:latin typeface="Bookman Old Style" panose="02050604050505020204" pitchFamily="18" charset="0"/>
              </a:rPr>
              <a:t>UMH 462</a:t>
            </a:r>
          </a:p>
        </p:txBody>
      </p:sp>
      <p:sp>
        <p:nvSpPr>
          <p:cNvPr id="5" name="TextBox 4">
            <a:extLst>
              <a:ext uri="{FF2B5EF4-FFF2-40B4-BE49-F238E27FC236}">
                <a16:creationId xmlns:a16="http://schemas.microsoft.com/office/drawing/2014/main" id="{E59BFD91-6AC3-43D3-9E2A-E7626C2BC1CD}"/>
              </a:ext>
            </a:extLst>
          </p:cNvPr>
          <p:cNvSpPr txBox="1"/>
          <p:nvPr/>
        </p:nvSpPr>
        <p:spPr>
          <a:xfrm>
            <a:off x="1712686" y="4856592"/>
            <a:ext cx="6270170" cy="1477328"/>
          </a:xfrm>
          <a:prstGeom prst="rect">
            <a:avLst/>
          </a:prstGeom>
          <a:noFill/>
        </p:spPr>
        <p:txBody>
          <a:bodyPr wrap="square">
            <a:spAutoFit/>
          </a:bodyPr>
          <a:lstStyle/>
          <a:p>
            <a:pPr marL="0" marR="0">
              <a:spcBef>
                <a:spcPts val="0"/>
              </a:spcBef>
              <a:spcAft>
                <a:spcPts val="0"/>
              </a:spcAft>
            </a:pPr>
            <a:r>
              <a:rPr lang="en-US" sz="1800" i="1"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Words: Louisa M. R. Stead, 1882 </a:t>
            </a:r>
            <a:br>
              <a:rPr lang="en-US" sz="1800" i="1"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br>
            <a:r>
              <a:rPr lang="en-US" sz="1800" i="1"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Music: William J. Kirkpatrick, 1882</a:t>
            </a:r>
            <a:endParaRPr lang="en-US" sz="18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i="1"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Tune: TRUST IN JESUS</a:t>
            </a:r>
            <a:endParaRPr lang="en-US" sz="18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i="1"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 1989 The United Methodist Publishing House. CCLI License Account #3551380</a:t>
            </a:r>
            <a:endParaRPr lang="en-US" sz="18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310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JesusPaiditAll-Back2.jpg">
            <a:extLst>
              <a:ext uri="{FF2B5EF4-FFF2-40B4-BE49-F238E27FC236}">
                <a16:creationId xmlns:a16="http://schemas.microsoft.com/office/drawing/2014/main" id="{5E344464-1C06-4014-A6AA-99D63551DBB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84EB4FFC-E98B-4774-B8F5-CD17C90E713F}"/>
              </a:ext>
            </a:extLst>
          </p:cNvPr>
          <p:cNvSpPr txBox="1"/>
          <p:nvPr/>
        </p:nvSpPr>
        <p:spPr>
          <a:xfrm>
            <a:off x="1061404" y="1413063"/>
            <a:ext cx="10355943" cy="4524315"/>
          </a:xfrm>
          <a:prstGeom prst="rect">
            <a:avLst/>
          </a:prstGeom>
          <a:noFill/>
        </p:spPr>
        <p:txBody>
          <a:bodyPr wrap="square">
            <a:spAutoFit/>
          </a:bodyPr>
          <a:lstStyle/>
          <a:p>
            <a:pPr marL="0" marR="0">
              <a:spcBef>
                <a:spcPts val="0"/>
              </a:spcBef>
              <a:spcAft>
                <a:spcPts val="0"/>
              </a:spcAft>
              <a:tabLst>
                <a:tab pos="228600" algn="l"/>
                <a:tab pos="457200" algn="l"/>
                <a:tab pos="685800" algn="l"/>
                <a:tab pos="3429000" algn="ctr"/>
                <a:tab pos="6858000" algn="r"/>
              </a:tabLst>
            </a:pPr>
            <a:r>
              <a:rPr lang="en-US" sz="3200"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’Tis so sweet to trust in Jesus,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 pos="457200" algn="l"/>
                <a:tab pos="685800" algn="l"/>
                <a:tab pos="3429000" algn="ctr"/>
                <a:tab pos="6858000" algn="r"/>
              </a:tabLst>
            </a:pPr>
            <a:r>
              <a:rPr lang="en-US" sz="3200"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and to take him at his word;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 pos="457200" algn="l"/>
                <a:tab pos="685800" algn="l"/>
                <a:tab pos="3429000" algn="ctr"/>
                <a:tab pos="6858000" algn="r"/>
              </a:tabLst>
            </a:pPr>
            <a:r>
              <a:rPr lang="en-US" sz="3200"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just to rest upon his promise,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 pos="457200" algn="l"/>
                <a:tab pos="685800" algn="l"/>
                <a:tab pos="3429000" algn="ctr"/>
                <a:tab pos="6858000" algn="r"/>
              </a:tabLst>
            </a:pPr>
            <a:r>
              <a:rPr lang="en-US" sz="3200"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and to know, “Thus saith the Lord.”</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 pos="457200" algn="l"/>
                <a:tab pos="685800" algn="l"/>
                <a:tab pos="3429000" algn="ctr"/>
                <a:tab pos="6858000" algn="r"/>
              </a:tabLst>
            </a:pPr>
            <a:r>
              <a:rPr lang="en-US" sz="3200"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 pos="457200" algn="l"/>
                <a:tab pos="685800" algn="l"/>
                <a:tab pos="3429000" algn="ctr"/>
                <a:tab pos="6858000" algn="r"/>
              </a:tabLst>
            </a:pPr>
            <a:r>
              <a:rPr lang="en-US" sz="3200" i="1"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Jesus, Jesus, how I trust him!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 pos="457200" algn="l"/>
                <a:tab pos="685800" algn="l"/>
                <a:tab pos="3429000" algn="ctr"/>
                <a:tab pos="6858000" algn="r"/>
              </a:tabLst>
            </a:pPr>
            <a:r>
              <a:rPr lang="en-US" sz="3200" i="1"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How I proved him o’er and o’er!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 pos="457200" algn="l"/>
                <a:tab pos="685800" algn="l"/>
                <a:tab pos="3429000" algn="ctr"/>
                <a:tab pos="6858000" algn="r"/>
              </a:tabLst>
            </a:pPr>
            <a:r>
              <a:rPr lang="en-US" sz="3200" i="1"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Jesus, Jesus, precious Jesus!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 pos="457200" algn="l"/>
                <a:tab pos="685800" algn="l"/>
                <a:tab pos="3429000" algn="ctr"/>
                <a:tab pos="6858000" algn="r"/>
              </a:tabLst>
            </a:pPr>
            <a:r>
              <a:rPr lang="en-US" sz="3200" i="1"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O for grace to trust him more!</a:t>
            </a:r>
            <a:endParaRPr lang="en-US"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77627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JesusPaiditAll-Back2.jpg">
            <a:extLst>
              <a:ext uri="{FF2B5EF4-FFF2-40B4-BE49-F238E27FC236}">
                <a16:creationId xmlns:a16="http://schemas.microsoft.com/office/drawing/2014/main" id="{5E344464-1C06-4014-A6AA-99D63551DBB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84EB4FFC-E98B-4774-B8F5-CD17C90E713F}"/>
              </a:ext>
            </a:extLst>
          </p:cNvPr>
          <p:cNvSpPr txBox="1"/>
          <p:nvPr/>
        </p:nvSpPr>
        <p:spPr>
          <a:xfrm>
            <a:off x="1061404" y="1413063"/>
            <a:ext cx="10355943" cy="4524315"/>
          </a:xfrm>
          <a:prstGeom prst="rect">
            <a:avLst/>
          </a:prstGeom>
          <a:noFill/>
        </p:spPr>
        <p:txBody>
          <a:bodyPr wrap="square">
            <a:spAutoFit/>
          </a:bodyPr>
          <a:lstStyle/>
          <a:p>
            <a:pPr marL="0" marR="0">
              <a:spcBef>
                <a:spcPts val="0"/>
              </a:spcBef>
              <a:spcAft>
                <a:spcPts val="0"/>
              </a:spcAft>
              <a:tabLst>
                <a:tab pos="228600" algn="l"/>
                <a:tab pos="457200" algn="l"/>
                <a:tab pos="685800" algn="l"/>
                <a:tab pos="3429000" algn="ctr"/>
                <a:tab pos="6858000" algn="r"/>
              </a:tabLst>
            </a:pPr>
            <a:r>
              <a:rPr lang="en-US" sz="3200"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O how sweet to trust in Jesus,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 pos="457200" algn="l"/>
                <a:tab pos="685800" algn="l"/>
                <a:tab pos="3429000" algn="ctr"/>
                <a:tab pos="6858000" algn="r"/>
              </a:tabLst>
            </a:pPr>
            <a:r>
              <a:rPr lang="en-US" sz="3200"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just to trust his cleansing blood;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 pos="457200" algn="l"/>
                <a:tab pos="685800" algn="l"/>
                <a:tab pos="3429000" algn="ctr"/>
                <a:tab pos="6858000" algn="r"/>
              </a:tabLst>
            </a:pPr>
            <a:r>
              <a:rPr lang="en-US" sz="3200"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and in simple faith to plunge me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 pos="457200" algn="l"/>
                <a:tab pos="685800" algn="l"/>
                <a:tab pos="3429000" algn="ctr"/>
                <a:tab pos="6858000" algn="r"/>
              </a:tabLst>
            </a:pPr>
            <a:r>
              <a:rPr lang="en-US" sz="3200"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neath the healing, cleansing flood!</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 pos="457200" algn="l"/>
                <a:tab pos="685800" algn="l"/>
                <a:tab pos="3429000" algn="ctr"/>
                <a:tab pos="6858000" algn="r"/>
              </a:tabLst>
            </a:pPr>
            <a:r>
              <a:rPr lang="en-US" sz="3200"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 pos="457200" algn="l"/>
                <a:tab pos="685800" algn="l"/>
                <a:tab pos="3429000" algn="ctr"/>
                <a:tab pos="6858000" algn="r"/>
              </a:tabLst>
            </a:pPr>
            <a:r>
              <a:rPr lang="en-US" sz="3200" i="1"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Jesus, Jesus, how I trust him!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 pos="457200" algn="l"/>
                <a:tab pos="685800" algn="l"/>
                <a:tab pos="3429000" algn="ctr"/>
                <a:tab pos="6858000" algn="r"/>
              </a:tabLst>
            </a:pPr>
            <a:r>
              <a:rPr lang="en-US" sz="3200" i="1"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How I proved him o’er and o’er!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 pos="457200" algn="l"/>
                <a:tab pos="685800" algn="l"/>
                <a:tab pos="3429000" algn="ctr"/>
                <a:tab pos="6858000" algn="r"/>
              </a:tabLst>
            </a:pPr>
            <a:r>
              <a:rPr lang="en-US" sz="3200" i="1"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Jesus, Jesus, precious Jesus!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 pos="457200" algn="l"/>
                <a:tab pos="685800" algn="l"/>
                <a:tab pos="3429000" algn="ctr"/>
                <a:tab pos="6858000" algn="r"/>
              </a:tabLst>
            </a:pPr>
            <a:r>
              <a:rPr lang="en-US" sz="3200" i="1"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O for grace to trust him more!</a:t>
            </a:r>
            <a:endParaRPr lang="en-US"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23661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JesusPaiditAll-Back2.jpg">
            <a:extLst>
              <a:ext uri="{FF2B5EF4-FFF2-40B4-BE49-F238E27FC236}">
                <a16:creationId xmlns:a16="http://schemas.microsoft.com/office/drawing/2014/main" id="{5E344464-1C06-4014-A6AA-99D63551DBB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84EB4FFC-E98B-4774-B8F5-CD17C90E713F}"/>
              </a:ext>
            </a:extLst>
          </p:cNvPr>
          <p:cNvSpPr txBox="1"/>
          <p:nvPr/>
        </p:nvSpPr>
        <p:spPr>
          <a:xfrm>
            <a:off x="1061404" y="1413063"/>
            <a:ext cx="10355943" cy="4524315"/>
          </a:xfrm>
          <a:prstGeom prst="rect">
            <a:avLst/>
          </a:prstGeom>
          <a:noFill/>
        </p:spPr>
        <p:txBody>
          <a:bodyPr wrap="square">
            <a:spAutoFit/>
          </a:bodyPr>
          <a:lstStyle/>
          <a:p>
            <a:pPr marL="0" marR="0">
              <a:spcBef>
                <a:spcPts val="0"/>
              </a:spcBef>
              <a:spcAft>
                <a:spcPts val="0"/>
              </a:spcAft>
              <a:tabLst>
                <a:tab pos="228600" algn="l"/>
                <a:tab pos="457200" algn="l"/>
                <a:tab pos="685800" algn="l"/>
                <a:tab pos="3429000" algn="ctr"/>
                <a:tab pos="6858000" algn="r"/>
              </a:tabLst>
            </a:pPr>
            <a:r>
              <a:rPr lang="en-US" sz="3200"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Yes ’tis sweet to trust in Jesus,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 pos="457200" algn="l"/>
                <a:tab pos="685800" algn="l"/>
                <a:tab pos="3429000" algn="ctr"/>
                <a:tab pos="6858000" algn="r"/>
              </a:tabLst>
            </a:pPr>
            <a:r>
              <a:rPr lang="en-US" sz="3200"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just from sin and self to cease;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 pos="457200" algn="l"/>
                <a:tab pos="685800" algn="l"/>
                <a:tab pos="3429000" algn="ctr"/>
                <a:tab pos="6858000" algn="r"/>
              </a:tabLst>
            </a:pPr>
            <a:r>
              <a:rPr lang="en-US" sz="3200"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just from Jesus simply taking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 pos="457200" algn="l"/>
                <a:tab pos="685800" algn="l"/>
                <a:tab pos="3429000" algn="ctr"/>
                <a:tab pos="6858000" algn="r"/>
              </a:tabLst>
            </a:pPr>
            <a:r>
              <a:rPr lang="en-US" sz="3200"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life and rest, and joy and peace.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 pos="457200" algn="l"/>
                <a:tab pos="685800" algn="l"/>
                <a:tab pos="3429000" algn="ctr"/>
                <a:tab pos="6858000" algn="r"/>
              </a:tabLst>
            </a:pPr>
            <a:r>
              <a:rPr lang="en-US" sz="3200"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 pos="457200" algn="l"/>
                <a:tab pos="685800" algn="l"/>
                <a:tab pos="3429000" algn="ctr"/>
                <a:tab pos="6858000" algn="r"/>
              </a:tabLst>
            </a:pPr>
            <a:r>
              <a:rPr lang="en-US" sz="3200" i="1"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Jesus, Jesus, how I trust him!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 pos="457200" algn="l"/>
                <a:tab pos="685800" algn="l"/>
                <a:tab pos="3429000" algn="ctr"/>
                <a:tab pos="6858000" algn="r"/>
              </a:tabLst>
            </a:pPr>
            <a:r>
              <a:rPr lang="en-US" sz="3200" i="1"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How I proved him o’er and o’er!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 pos="457200" algn="l"/>
                <a:tab pos="685800" algn="l"/>
                <a:tab pos="3429000" algn="ctr"/>
                <a:tab pos="6858000" algn="r"/>
              </a:tabLst>
            </a:pPr>
            <a:r>
              <a:rPr lang="en-US" sz="3200" i="1"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Jesus, Jesus, precious Jesus!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 pos="457200" algn="l"/>
                <a:tab pos="685800" algn="l"/>
                <a:tab pos="3429000" algn="ctr"/>
                <a:tab pos="6858000" algn="r"/>
              </a:tabLst>
            </a:pPr>
            <a:r>
              <a:rPr lang="en-US" sz="3200" i="1"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O for grace to trust him more!</a:t>
            </a:r>
            <a:endParaRPr lang="en-US"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98052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JesusPaiditAll-Back2.jpg">
            <a:extLst>
              <a:ext uri="{FF2B5EF4-FFF2-40B4-BE49-F238E27FC236}">
                <a16:creationId xmlns:a16="http://schemas.microsoft.com/office/drawing/2014/main" id="{5E344464-1C06-4014-A6AA-99D63551DBB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84EB4FFC-E98B-4774-B8F5-CD17C90E713F}"/>
              </a:ext>
            </a:extLst>
          </p:cNvPr>
          <p:cNvSpPr txBox="1"/>
          <p:nvPr/>
        </p:nvSpPr>
        <p:spPr>
          <a:xfrm>
            <a:off x="1061404" y="1413063"/>
            <a:ext cx="10355943" cy="4524315"/>
          </a:xfrm>
          <a:prstGeom prst="rect">
            <a:avLst/>
          </a:prstGeom>
          <a:noFill/>
        </p:spPr>
        <p:txBody>
          <a:bodyPr wrap="square">
            <a:spAutoFit/>
          </a:bodyPr>
          <a:lstStyle/>
          <a:p>
            <a:pPr marL="0" marR="0">
              <a:spcBef>
                <a:spcPts val="0"/>
              </a:spcBef>
              <a:spcAft>
                <a:spcPts val="0"/>
              </a:spcAft>
              <a:tabLst>
                <a:tab pos="228600" algn="l"/>
                <a:tab pos="457200" algn="l"/>
                <a:tab pos="685800" algn="l"/>
                <a:tab pos="3429000" algn="ctr"/>
                <a:tab pos="6858000" algn="r"/>
              </a:tabLst>
            </a:pPr>
            <a:r>
              <a:rPr lang="en-US" sz="3200"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I’m so glad I learned to trust thee,</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 pos="457200" algn="l"/>
                <a:tab pos="685800" algn="l"/>
                <a:tab pos="3429000" algn="ctr"/>
                <a:tab pos="6858000" algn="r"/>
              </a:tabLst>
            </a:pPr>
            <a:r>
              <a:rPr lang="en-US" sz="3200"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 precious Jesus, Savior, friend;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 pos="457200" algn="l"/>
                <a:tab pos="685800" algn="l"/>
                <a:tab pos="3429000" algn="ctr"/>
                <a:tab pos="6858000" algn="r"/>
              </a:tabLst>
            </a:pPr>
            <a:r>
              <a:rPr lang="en-US" sz="3200"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and I know that thou art with me,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 pos="457200" algn="l"/>
                <a:tab pos="685800" algn="l"/>
                <a:tab pos="3429000" algn="ctr"/>
                <a:tab pos="6858000" algn="r"/>
              </a:tabLst>
            </a:pPr>
            <a:r>
              <a:rPr lang="en-US" sz="3200"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wilt be with me to the end.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 pos="457200" algn="l"/>
                <a:tab pos="685800" algn="l"/>
                <a:tab pos="3429000" algn="ctr"/>
                <a:tab pos="6858000" algn="r"/>
              </a:tabLst>
            </a:pPr>
            <a:r>
              <a:rPr lang="en-US" sz="3200"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 pos="457200" algn="l"/>
                <a:tab pos="685800" algn="l"/>
                <a:tab pos="3429000" algn="ctr"/>
                <a:tab pos="6858000" algn="r"/>
              </a:tabLst>
            </a:pPr>
            <a:r>
              <a:rPr lang="en-US" sz="3200" i="1"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Jesus, Jesus, how I trust him!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 pos="457200" algn="l"/>
                <a:tab pos="685800" algn="l"/>
                <a:tab pos="3429000" algn="ctr"/>
                <a:tab pos="6858000" algn="r"/>
              </a:tabLst>
            </a:pPr>
            <a:r>
              <a:rPr lang="en-US" sz="3200" i="1"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How I proved him o’er and o’er!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 pos="457200" algn="l"/>
                <a:tab pos="685800" algn="l"/>
                <a:tab pos="3429000" algn="ctr"/>
                <a:tab pos="6858000" algn="r"/>
              </a:tabLst>
            </a:pPr>
            <a:r>
              <a:rPr lang="en-US" sz="3200" i="1"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Jesus, Jesus, precious Jesus!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 pos="457200" algn="l"/>
                <a:tab pos="685800" algn="l"/>
                <a:tab pos="3429000" algn="ctr"/>
                <a:tab pos="6858000" algn="r"/>
              </a:tabLst>
            </a:pPr>
            <a:r>
              <a:rPr lang="en-US" sz="3200" i="1"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O for grace to trust him more!</a:t>
            </a:r>
            <a:endParaRPr lang="en-US"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31558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a:extLst>
              <a:ext uri="{FF2B5EF4-FFF2-40B4-BE49-F238E27FC236}">
                <a16:creationId xmlns:a16="http://schemas.microsoft.com/office/drawing/2014/main" id="{F292B674-BF44-4D50-86EC-3BF8B29AC6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9"/>
            <a:ext cx="12192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CDD15DCC-90ED-4A66-A8D9-D21B44DD426D}"/>
              </a:ext>
            </a:extLst>
          </p:cNvPr>
          <p:cNvSpPr txBox="1"/>
          <p:nvPr/>
        </p:nvSpPr>
        <p:spPr>
          <a:xfrm>
            <a:off x="232228" y="362014"/>
            <a:ext cx="6666933" cy="1200329"/>
          </a:xfrm>
          <a:prstGeom prst="rect">
            <a:avLst/>
          </a:prstGeom>
          <a:solidFill>
            <a:schemeClr val="tx1">
              <a:lumMod val="50000"/>
              <a:lumOff val="50000"/>
              <a:alpha val="50000"/>
            </a:schemeClr>
          </a:solidFill>
        </p:spPr>
        <p:txBody>
          <a:bodyPr wrap="square">
            <a:spAutoFit/>
          </a:bodyPr>
          <a:lstStyle/>
          <a:p>
            <a:pPr algn="ctr">
              <a:tabLst>
                <a:tab pos="228600" algn="l"/>
                <a:tab pos="457200" algn="l"/>
                <a:tab pos="685800" algn="l"/>
                <a:tab pos="3429000" algn="ctr"/>
                <a:tab pos="6858000" algn="r"/>
              </a:tabLst>
            </a:pPr>
            <a:r>
              <a:rPr lang="en-US" sz="3600" dirty="0">
                <a:solidFill>
                  <a:schemeClr val="bg1"/>
                </a:solidFill>
                <a:latin typeface="Bookman Old Style" panose="02050604050505020204" pitchFamily="18" charset="0"/>
                <a:ea typeface="Times New Roman" panose="02020603050405020304" pitchFamily="18" charset="0"/>
              </a:rPr>
              <a:t>OLD TESTAMENT LESSON: </a:t>
            </a:r>
          </a:p>
          <a:p>
            <a:pPr algn="ctr">
              <a:tabLst>
                <a:tab pos="228600" algn="l"/>
                <a:tab pos="457200" algn="l"/>
                <a:tab pos="685800" algn="l"/>
                <a:tab pos="3429000" algn="ctr"/>
                <a:tab pos="6858000" algn="r"/>
              </a:tabLst>
            </a:pPr>
            <a:r>
              <a:rPr lang="en-US" sz="3600" dirty="0">
                <a:solidFill>
                  <a:schemeClr val="bg1"/>
                </a:solidFill>
                <a:latin typeface="Bookman Old Style" panose="02050604050505020204" pitchFamily="18" charset="0"/>
                <a:ea typeface="Times New Roman" panose="02020603050405020304" pitchFamily="18" charset="0"/>
              </a:rPr>
              <a:t>Isaiah 35:4-7</a:t>
            </a:r>
          </a:p>
        </p:txBody>
      </p:sp>
      <p:sp>
        <p:nvSpPr>
          <p:cNvPr id="5" name="TextBox 4">
            <a:extLst>
              <a:ext uri="{FF2B5EF4-FFF2-40B4-BE49-F238E27FC236}">
                <a16:creationId xmlns:a16="http://schemas.microsoft.com/office/drawing/2014/main" id="{58D21B76-2EB0-481C-9A2B-228DE99002B1}"/>
              </a:ext>
            </a:extLst>
          </p:cNvPr>
          <p:cNvSpPr txBox="1"/>
          <p:nvPr/>
        </p:nvSpPr>
        <p:spPr>
          <a:xfrm>
            <a:off x="468660" y="1922768"/>
            <a:ext cx="11076633" cy="4031873"/>
          </a:xfrm>
          <a:prstGeom prst="rect">
            <a:avLst/>
          </a:prstGeom>
          <a:noFill/>
        </p:spPr>
        <p:txBody>
          <a:bodyPr wrap="square">
            <a:spAutoFit/>
          </a:bodyPr>
          <a:lstStyle/>
          <a:p>
            <a:r>
              <a:rPr lang="en-US" sz="3200" b="1" baseline="30000" dirty="0">
                <a:solidFill>
                  <a:schemeClr val="bg1"/>
                </a:solidFill>
                <a:effectLst/>
                <a:latin typeface="Bookman Old Style" panose="02050604050505020204" pitchFamily="18" charset="0"/>
                <a:ea typeface="Times New Roman" panose="02020603050405020304" pitchFamily="18" charset="0"/>
                <a:cs typeface="Segoe UI" panose="020B0502040204020203" pitchFamily="34" charset="0"/>
              </a:rPr>
              <a:t>4 </a:t>
            </a:r>
            <a:r>
              <a:rPr lang="en-US" sz="3200" dirty="0">
                <a:solidFill>
                  <a:schemeClr val="bg1"/>
                </a:solidFill>
                <a:effectLst/>
                <a:latin typeface="Bookman Old Style" panose="02050604050505020204" pitchFamily="18" charset="0"/>
                <a:ea typeface="Times New Roman" panose="02020603050405020304" pitchFamily="18" charset="0"/>
                <a:cs typeface="Segoe UI" panose="020B0502040204020203" pitchFamily="34" charset="0"/>
              </a:rPr>
              <a:t>Say to those who are of a fearful heart,“ Be strong, do not fear! Here is your God.  He will come with vengeance, with terrible recompense.  He will come and save you.” </a:t>
            </a:r>
            <a:r>
              <a:rPr lang="en-US" sz="3200" b="1" baseline="30000" dirty="0">
                <a:solidFill>
                  <a:schemeClr val="bg1"/>
                </a:solidFill>
                <a:effectLst/>
                <a:latin typeface="Bookman Old Style" panose="02050604050505020204" pitchFamily="18" charset="0"/>
                <a:ea typeface="Times New Roman" panose="02020603050405020304" pitchFamily="18" charset="0"/>
                <a:cs typeface="Segoe UI" panose="020B0502040204020203" pitchFamily="34" charset="0"/>
              </a:rPr>
              <a:t>5 </a:t>
            </a:r>
            <a:r>
              <a:rPr lang="en-US" sz="3200" dirty="0">
                <a:solidFill>
                  <a:schemeClr val="bg1"/>
                </a:solidFill>
                <a:effectLst/>
                <a:latin typeface="Bookman Old Style" panose="02050604050505020204" pitchFamily="18" charset="0"/>
                <a:ea typeface="Times New Roman" panose="02020603050405020304" pitchFamily="18" charset="0"/>
                <a:cs typeface="Segoe UI" panose="020B0502040204020203" pitchFamily="34" charset="0"/>
              </a:rPr>
              <a:t>Then the eyes of the blind shall be opened, and the ears of the deaf unstopped; </a:t>
            </a:r>
            <a:r>
              <a:rPr lang="en-US" sz="3200" b="1" baseline="30000" dirty="0">
                <a:solidFill>
                  <a:schemeClr val="bg1"/>
                </a:solidFill>
                <a:effectLst/>
                <a:latin typeface="Bookman Old Style" panose="02050604050505020204" pitchFamily="18" charset="0"/>
                <a:ea typeface="Times New Roman" panose="02020603050405020304" pitchFamily="18" charset="0"/>
                <a:cs typeface="Segoe UI" panose="020B0502040204020203" pitchFamily="34" charset="0"/>
              </a:rPr>
              <a:t>6 </a:t>
            </a:r>
            <a:r>
              <a:rPr lang="en-US" sz="3200" dirty="0">
                <a:solidFill>
                  <a:schemeClr val="bg1"/>
                </a:solidFill>
                <a:effectLst/>
                <a:latin typeface="Bookman Old Style" panose="02050604050505020204" pitchFamily="18" charset="0"/>
                <a:ea typeface="Times New Roman" panose="02020603050405020304" pitchFamily="18" charset="0"/>
                <a:cs typeface="Segoe UI" panose="020B0502040204020203" pitchFamily="34" charset="0"/>
              </a:rPr>
              <a:t>then the lame shall leap like a deer, and the tongue of the speechless sing for joy.  For waters shall break forth in the wilderness, and streams in the desert; </a:t>
            </a:r>
            <a:endParaRPr lang="en-US" sz="3200" dirty="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a:extLst>
              <a:ext uri="{FF2B5EF4-FFF2-40B4-BE49-F238E27FC236}">
                <a16:creationId xmlns:a16="http://schemas.microsoft.com/office/drawing/2014/main" id="{F292B674-BF44-4D50-86EC-3BF8B29AC6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9"/>
            <a:ext cx="12192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CDD15DCC-90ED-4A66-A8D9-D21B44DD426D}"/>
              </a:ext>
            </a:extLst>
          </p:cNvPr>
          <p:cNvSpPr txBox="1"/>
          <p:nvPr/>
        </p:nvSpPr>
        <p:spPr>
          <a:xfrm>
            <a:off x="232228" y="362014"/>
            <a:ext cx="6666933" cy="1200329"/>
          </a:xfrm>
          <a:prstGeom prst="rect">
            <a:avLst/>
          </a:prstGeom>
          <a:solidFill>
            <a:schemeClr val="tx1">
              <a:lumMod val="50000"/>
              <a:lumOff val="50000"/>
              <a:alpha val="50000"/>
            </a:schemeClr>
          </a:solidFill>
        </p:spPr>
        <p:txBody>
          <a:bodyPr wrap="square">
            <a:spAutoFit/>
          </a:bodyPr>
          <a:lstStyle/>
          <a:p>
            <a:pPr algn="ctr">
              <a:tabLst>
                <a:tab pos="228600" algn="l"/>
                <a:tab pos="457200" algn="l"/>
                <a:tab pos="685800" algn="l"/>
                <a:tab pos="3429000" algn="ctr"/>
                <a:tab pos="6858000" algn="r"/>
              </a:tabLst>
            </a:pPr>
            <a:r>
              <a:rPr lang="en-US" sz="3600" dirty="0">
                <a:solidFill>
                  <a:schemeClr val="bg1"/>
                </a:solidFill>
                <a:latin typeface="Bookman Old Style" panose="02050604050505020204" pitchFamily="18" charset="0"/>
                <a:ea typeface="Times New Roman" panose="02020603050405020304" pitchFamily="18" charset="0"/>
              </a:rPr>
              <a:t>OLD TESTAMENT LESSON: </a:t>
            </a:r>
          </a:p>
          <a:p>
            <a:pPr algn="ctr">
              <a:tabLst>
                <a:tab pos="228600" algn="l"/>
                <a:tab pos="457200" algn="l"/>
                <a:tab pos="685800" algn="l"/>
                <a:tab pos="3429000" algn="ctr"/>
                <a:tab pos="6858000" algn="r"/>
              </a:tabLst>
            </a:pPr>
            <a:r>
              <a:rPr lang="en-US" sz="3600" dirty="0">
                <a:solidFill>
                  <a:schemeClr val="bg1"/>
                </a:solidFill>
                <a:latin typeface="Bookman Old Style" panose="02050604050505020204" pitchFamily="18" charset="0"/>
                <a:ea typeface="Times New Roman" panose="02020603050405020304" pitchFamily="18" charset="0"/>
              </a:rPr>
              <a:t>Isaiah 35:4-7</a:t>
            </a:r>
          </a:p>
        </p:txBody>
      </p:sp>
      <p:sp>
        <p:nvSpPr>
          <p:cNvPr id="5" name="TextBox 4">
            <a:extLst>
              <a:ext uri="{FF2B5EF4-FFF2-40B4-BE49-F238E27FC236}">
                <a16:creationId xmlns:a16="http://schemas.microsoft.com/office/drawing/2014/main" id="{58D21B76-2EB0-481C-9A2B-228DE99002B1}"/>
              </a:ext>
            </a:extLst>
          </p:cNvPr>
          <p:cNvSpPr txBox="1"/>
          <p:nvPr/>
        </p:nvSpPr>
        <p:spPr>
          <a:xfrm>
            <a:off x="468660" y="1922768"/>
            <a:ext cx="11076633" cy="2062103"/>
          </a:xfrm>
          <a:prstGeom prst="rect">
            <a:avLst/>
          </a:prstGeom>
          <a:noFill/>
        </p:spPr>
        <p:txBody>
          <a:bodyPr wrap="square">
            <a:spAutoFit/>
          </a:bodyPr>
          <a:lstStyle/>
          <a:p>
            <a:r>
              <a:rPr lang="en-US" sz="3200" b="1" baseline="30000" dirty="0">
                <a:solidFill>
                  <a:schemeClr val="bg1"/>
                </a:solidFill>
                <a:effectLst/>
                <a:latin typeface="Bookman Old Style" panose="02050604050505020204" pitchFamily="18" charset="0"/>
                <a:ea typeface="Times New Roman" panose="02020603050405020304" pitchFamily="18" charset="0"/>
                <a:cs typeface="Segoe UI" panose="020B0502040204020203" pitchFamily="34" charset="0"/>
              </a:rPr>
              <a:t>7 </a:t>
            </a:r>
            <a:r>
              <a:rPr lang="en-US" sz="3200" dirty="0">
                <a:solidFill>
                  <a:schemeClr val="bg1"/>
                </a:solidFill>
                <a:effectLst/>
                <a:latin typeface="Bookman Old Style" panose="02050604050505020204" pitchFamily="18" charset="0"/>
                <a:ea typeface="Times New Roman" panose="02020603050405020304" pitchFamily="18" charset="0"/>
                <a:cs typeface="Segoe UI" panose="020B0502040204020203" pitchFamily="34" charset="0"/>
              </a:rPr>
              <a:t>the burning sand shall become a pool, and the thirsty ground springs of water; the haunt of jackals shall become a swamp, the grass shall become reeds and rushes.</a:t>
            </a:r>
            <a:endParaRPr lang="en-US" sz="3200" dirty="0">
              <a:solidFill>
                <a:schemeClr val="bg1"/>
              </a:solidFill>
            </a:endParaRPr>
          </a:p>
        </p:txBody>
      </p:sp>
    </p:spTree>
    <p:extLst>
      <p:ext uri="{BB962C8B-B14F-4D97-AF65-F5344CB8AC3E}">
        <p14:creationId xmlns:p14="http://schemas.microsoft.com/office/powerpoint/2010/main" val="2307482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A picture containing blurry, food, flower, grass&#10;&#10;Description automatically generated">
            <a:extLst>
              <a:ext uri="{FF2B5EF4-FFF2-40B4-BE49-F238E27FC236}">
                <a16:creationId xmlns:a16="http://schemas.microsoft.com/office/drawing/2014/main" id="{76E9BFFC-8748-4AA8-8A92-8F0D09537C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9"/>
            <a:ext cx="12192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22F11407-0670-4E86-A0D1-F974E39EC474}"/>
              </a:ext>
            </a:extLst>
          </p:cNvPr>
          <p:cNvSpPr txBox="1"/>
          <p:nvPr/>
        </p:nvSpPr>
        <p:spPr>
          <a:xfrm>
            <a:off x="232228" y="362014"/>
            <a:ext cx="6666933" cy="1200329"/>
          </a:xfrm>
          <a:prstGeom prst="rect">
            <a:avLst/>
          </a:prstGeom>
          <a:solidFill>
            <a:schemeClr val="tx1">
              <a:lumMod val="50000"/>
              <a:lumOff val="50000"/>
              <a:alpha val="50000"/>
            </a:schemeClr>
          </a:solidFill>
        </p:spPr>
        <p:txBody>
          <a:bodyPr wrap="square">
            <a:spAutoFit/>
          </a:bodyPr>
          <a:lstStyle/>
          <a:p>
            <a:pPr algn="ctr">
              <a:tabLst>
                <a:tab pos="228600" algn="l"/>
                <a:tab pos="457200" algn="l"/>
                <a:tab pos="685800" algn="l"/>
                <a:tab pos="3429000" algn="ctr"/>
                <a:tab pos="6858000" algn="r"/>
              </a:tabLst>
            </a:pPr>
            <a:r>
              <a:rPr lang="en-US" sz="3600" dirty="0">
                <a:solidFill>
                  <a:schemeClr val="bg1"/>
                </a:solidFill>
                <a:latin typeface="Bookman Old Style" panose="02050604050505020204" pitchFamily="18" charset="0"/>
                <a:ea typeface="Times New Roman" panose="02020603050405020304" pitchFamily="18" charset="0"/>
              </a:rPr>
              <a:t>NEW TESTAMENT LESSON: </a:t>
            </a:r>
          </a:p>
          <a:p>
            <a:pPr algn="ctr">
              <a:tabLst>
                <a:tab pos="228600" algn="l"/>
                <a:tab pos="457200" algn="l"/>
                <a:tab pos="685800" algn="l"/>
                <a:tab pos="3429000" algn="ctr"/>
                <a:tab pos="6858000" algn="r"/>
              </a:tabLst>
            </a:pPr>
            <a:r>
              <a:rPr lang="en-US" sz="3600" dirty="0">
                <a:solidFill>
                  <a:schemeClr val="bg1"/>
                </a:solidFill>
                <a:latin typeface="Bookman Old Style" panose="02050604050505020204" pitchFamily="18" charset="0"/>
                <a:ea typeface="Times New Roman" panose="02020603050405020304" pitchFamily="18" charset="0"/>
              </a:rPr>
              <a:t>Mark 7:24-30</a:t>
            </a:r>
          </a:p>
        </p:txBody>
      </p:sp>
      <p:sp>
        <p:nvSpPr>
          <p:cNvPr id="5" name="TextBox 4">
            <a:extLst>
              <a:ext uri="{FF2B5EF4-FFF2-40B4-BE49-F238E27FC236}">
                <a16:creationId xmlns:a16="http://schemas.microsoft.com/office/drawing/2014/main" id="{2B565E6F-D841-4FA7-9FF0-BF2E34F5C7BA}"/>
              </a:ext>
            </a:extLst>
          </p:cNvPr>
          <p:cNvSpPr txBox="1"/>
          <p:nvPr/>
        </p:nvSpPr>
        <p:spPr>
          <a:xfrm>
            <a:off x="232228" y="1782059"/>
            <a:ext cx="11400530" cy="4031873"/>
          </a:xfrm>
          <a:prstGeom prst="rect">
            <a:avLst/>
          </a:prstGeom>
          <a:noFill/>
        </p:spPr>
        <p:txBody>
          <a:bodyPr wrap="square">
            <a:spAutoFit/>
          </a:bodyPr>
          <a:lstStyle/>
          <a:p>
            <a:r>
              <a:rPr lang="en-US" sz="3200" b="1" baseline="30000" dirty="0">
                <a:solidFill>
                  <a:schemeClr val="bg1"/>
                </a:solidFill>
                <a:effectLst/>
                <a:latin typeface="Bookman Old Style" panose="02050604050505020204" pitchFamily="18" charset="0"/>
                <a:ea typeface="Times New Roman" panose="02020603050405020304" pitchFamily="18" charset="0"/>
                <a:cs typeface="Segoe UI" panose="020B0502040204020203" pitchFamily="34" charset="0"/>
              </a:rPr>
              <a:t>24 </a:t>
            </a:r>
            <a:r>
              <a:rPr lang="en-US" sz="3200" dirty="0">
                <a:solidFill>
                  <a:schemeClr val="bg1"/>
                </a:solidFill>
                <a:effectLst/>
                <a:latin typeface="Bookman Old Style" panose="02050604050505020204" pitchFamily="18" charset="0"/>
                <a:ea typeface="Times New Roman" panose="02020603050405020304" pitchFamily="18" charset="0"/>
                <a:cs typeface="Segoe UI" panose="020B0502040204020203" pitchFamily="34" charset="0"/>
              </a:rPr>
              <a:t>From there he set out and went away to the region of </a:t>
            </a:r>
            <a:r>
              <a:rPr lang="en-US" sz="3200" dirty="0" err="1">
                <a:solidFill>
                  <a:schemeClr val="bg1"/>
                </a:solidFill>
                <a:effectLst/>
                <a:latin typeface="Bookman Old Style" panose="02050604050505020204" pitchFamily="18" charset="0"/>
                <a:ea typeface="Times New Roman" panose="02020603050405020304" pitchFamily="18" charset="0"/>
                <a:cs typeface="Segoe UI" panose="020B0502040204020203" pitchFamily="34" charset="0"/>
              </a:rPr>
              <a:t>Tyre</a:t>
            </a:r>
            <a:r>
              <a:rPr lang="en-US" sz="3200" dirty="0">
                <a:solidFill>
                  <a:schemeClr val="bg1"/>
                </a:solidFill>
                <a:effectLst/>
                <a:latin typeface="Bookman Old Style" panose="02050604050505020204" pitchFamily="18" charset="0"/>
                <a:ea typeface="Times New Roman" panose="02020603050405020304" pitchFamily="18" charset="0"/>
                <a:cs typeface="Segoe UI" panose="020B0502040204020203" pitchFamily="34" charset="0"/>
              </a:rPr>
              <a:t>. He entered a house and did not want anyone to know he was there. Yet he could not escape notice, </a:t>
            </a:r>
            <a:r>
              <a:rPr lang="en-US" sz="3200" b="1" baseline="30000" dirty="0">
                <a:solidFill>
                  <a:schemeClr val="bg1"/>
                </a:solidFill>
                <a:effectLst/>
                <a:latin typeface="Bookman Old Style" panose="02050604050505020204" pitchFamily="18" charset="0"/>
                <a:ea typeface="Times New Roman" panose="02020603050405020304" pitchFamily="18" charset="0"/>
                <a:cs typeface="Segoe UI" panose="020B0502040204020203" pitchFamily="34" charset="0"/>
              </a:rPr>
              <a:t>25 </a:t>
            </a:r>
            <a:r>
              <a:rPr lang="en-US" sz="3200" dirty="0">
                <a:solidFill>
                  <a:schemeClr val="bg1"/>
                </a:solidFill>
                <a:effectLst/>
                <a:latin typeface="Bookman Old Style" panose="02050604050505020204" pitchFamily="18" charset="0"/>
                <a:ea typeface="Times New Roman" panose="02020603050405020304" pitchFamily="18" charset="0"/>
                <a:cs typeface="Segoe UI" panose="020B0502040204020203" pitchFamily="34" charset="0"/>
              </a:rPr>
              <a:t>but a woman whose little daughter had an unclean spirit immediately heard about him, and she came and bowed down at his feet. </a:t>
            </a:r>
            <a:r>
              <a:rPr lang="en-US" sz="3200" b="1" baseline="30000" dirty="0">
                <a:solidFill>
                  <a:schemeClr val="bg1"/>
                </a:solidFill>
                <a:effectLst/>
                <a:latin typeface="Bookman Old Style" panose="02050604050505020204" pitchFamily="18" charset="0"/>
                <a:ea typeface="Times New Roman" panose="02020603050405020304" pitchFamily="18" charset="0"/>
                <a:cs typeface="Segoe UI" panose="020B0502040204020203" pitchFamily="34" charset="0"/>
              </a:rPr>
              <a:t>26 </a:t>
            </a:r>
            <a:r>
              <a:rPr lang="en-US" sz="3200" dirty="0">
                <a:solidFill>
                  <a:schemeClr val="bg1"/>
                </a:solidFill>
                <a:effectLst/>
                <a:latin typeface="Bookman Old Style" panose="02050604050505020204" pitchFamily="18" charset="0"/>
                <a:ea typeface="Times New Roman" panose="02020603050405020304" pitchFamily="18" charset="0"/>
                <a:cs typeface="Segoe UI" panose="020B0502040204020203" pitchFamily="34" charset="0"/>
              </a:rPr>
              <a:t>Now the woman was a Gentile, of Syrophoenician origin. She begged him to cast the demon out of her daughter. </a:t>
            </a:r>
            <a:endParaRPr lang="en-US" sz="3200"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A picture containing blurry, sign, food, grass&#10;&#10;Description automatically generated">
            <a:extLst>
              <a:ext uri="{FF2B5EF4-FFF2-40B4-BE49-F238E27FC236}">
                <a16:creationId xmlns:a16="http://schemas.microsoft.com/office/drawing/2014/main" id="{F1BEC067-2E7C-4A09-92F9-C4A2845A96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9"/>
            <a:ext cx="12192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D6B59BDC-CF19-4384-9DF8-BC3C04D286A0}"/>
              </a:ext>
            </a:extLst>
          </p:cNvPr>
          <p:cNvSpPr txBox="1"/>
          <p:nvPr/>
        </p:nvSpPr>
        <p:spPr>
          <a:xfrm>
            <a:off x="492393" y="1585219"/>
            <a:ext cx="5111214" cy="5909310"/>
          </a:xfrm>
          <a:prstGeom prst="rect">
            <a:avLst/>
          </a:prstGeom>
          <a:noFill/>
        </p:spPr>
        <p:txBody>
          <a:bodyPr wrap="square" rtlCol="0">
            <a:spAutoFit/>
          </a:bodyPr>
          <a:lstStyle/>
          <a:p>
            <a:r>
              <a:rPr lang="en-US" sz="3200" b="1" dirty="0">
                <a:solidFill>
                  <a:schemeClr val="bg1"/>
                </a:solidFill>
              </a:rPr>
              <a:t>Monday </a:t>
            </a:r>
          </a:p>
          <a:p>
            <a:r>
              <a:rPr lang="en-US" sz="2400" dirty="0">
                <a:solidFill>
                  <a:schemeClr val="bg1"/>
                </a:solidFill>
              </a:rPr>
              <a:t>Monday Methodists  at 9am </a:t>
            </a:r>
          </a:p>
          <a:p>
            <a:r>
              <a:rPr lang="en-US" sz="2400" dirty="0">
                <a:solidFill>
                  <a:schemeClr val="bg1"/>
                </a:solidFill>
              </a:rPr>
              <a:t>Knitting Circle  at 10am  </a:t>
            </a:r>
            <a:endParaRPr lang="en-US" sz="3200" b="1" dirty="0">
              <a:solidFill>
                <a:schemeClr val="bg1"/>
              </a:solidFill>
            </a:endParaRPr>
          </a:p>
          <a:p>
            <a:r>
              <a:rPr lang="en-US" sz="2400" dirty="0">
                <a:solidFill>
                  <a:schemeClr val="bg1"/>
                </a:solidFill>
              </a:rPr>
              <a:t>Planning Meeting for Bazaar at 7pm</a:t>
            </a:r>
          </a:p>
          <a:p>
            <a:endParaRPr lang="en-US" sz="2400" dirty="0">
              <a:solidFill>
                <a:schemeClr val="bg1"/>
              </a:solidFill>
            </a:endParaRPr>
          </a:p>
          <a:p>
            <a:r>
              <a:rPr lang="en-US" sz="3200" dirty="0">
                <a:solidFill>
                  <a:schemeClr val="bg1"/>
                </a:solidFill>
              </a:rPr>
              <a:t>Wednesday </a:t>
            </a:r>
          </a:p>
          <a:p>
            <a:r>
              <a:rPr lang="en-US" sz="2400" dirty="0">
                <a:solidFill>
                  <a:schemeClr val="bg1"/>
                </a:solidFill>
              </a:rPr>
              <a:t>Facebook Live Prayer at 12noon</a:t>
            </a:r>
          </a:p>
          <a:p>
            <a:r>
              <a:rPr lang="en-US" sz="2400" dirty="0">
                <a:solidFill>
                  <a:schemeClr val="bg1"/>
                </a:solidFill>
              </a:rPr>
              <a:t>Pastor’s Office Hours 2-4pm  </a:t>
            </a:r>
          </a:p>
          <a:p>
            <a:endParaRPr lang="en-US" sz="2400" dirty="0">
              <a:solidFill>
                <a:schemeClr val="bg1"/>
              </a:solidFill>
            </a:endParaRPr>
          </a:p>
          <a:p>
            <a:r>
              <a:rPr lang="en-US" sz="3200" dirty="0">
                <a:solidFill>
                  <a:schemeClr val="bg1"/>
                </a:solidFill>
              </a:rPr>
              <a:t>Thursday </a:t>
            </a:r>
          </a:p>
          <a:p>
            <a:r>
              <a:rPr lang="en-US" sz="2400" dirty="0">
                <a:solidFill>
                  <a:schemeClr val="bg1"/>
                </a:solidFill>
              </a:rPr>
              <a:t>Pastor’s Office Hours 10am-12noon </a:t>
            </a: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endParaRPr lang="en-US" b="1" dirty="0">
              <a:solidFill>
                <a:schemeClr val="bg1"/>
              </a:solidFill>
            </a:endParaRPr>
          </a:p>
        </p:txBody>
      </p:sp>
      <p:sp>
        <p:nvSpPr>
          <p:cNvPr id="4" name="TextBox 3">
            <a:extLst>
              <a:ext uri="{FF2B5EF4-FFF2-40B4-BE49-F238E27FC236}">
                <a16:creationId xmlns:a16="http://schemas.microsoft.com/office/drawing/2014/main" id="{2A64284E-99FB-4258-8631-BF69D192F32C}"/>
              </a:ext>
            </a:extLst>
          </p:cNvPr>
          <p:cNvSpPr txBox="1"/>
          <p:nvPr/>
        </p:nvSpPr>
        <p:spPr>
          <a:xfrm>
            <a:off x="6096000" y="2354476"/>
            <a:ext cx="4921041" cy="4154984"/>
          </a:xfrm>
          <a:prstGeom prst="rect">
            <a:avLst/>
          </a:prstGeom>
          <a:noFill/>
        </p:spPr>
        <p:txBody>
          <a:bodyPr wrap="square" rtlCol="0">
            <a:spAutoFit/>
          </a:bodyPr>
          <a:lstStyle/>
          <a:p>
            <a:r>
              <a:rPr lang="en-US" sz="2400" dirty="0">
                <a:solidFill>
                  <a:schemeClr val="bg1"/>
                </a:solidFill>
              </a:rPr>
              <a:t>Homecoming Sunday is September 26</a:t>
            </a:r>
          </a:p>
          <a:p>
            <a:endParaRPr lang="en-US" sz="2400" dirty="0">
              <a:solidFill>
                <a:schemeClr val="bg1"/>
              </a:solidFill>
            </a:endParaRPr>
          </a:p>
          <a:p>
            <a:r>
              <a:rPr lang="en-US" sz="2400" dirty="0">
                <a:solidFill>
                  <a:schemeClr val="bg1"/>
                </a:solidFill>
              </a:rPr>
              <a:t>Volunteers for the Bazaar</a:t>
            </a:r>
          </a:p>
          <a:p>
            <a:endParaRPr lang="en-US" sz="2400" dirty="0">
              <a:solidFill>
                <a:schemeClr val="bg1"/>
              </a:solidFill>
            </a:endParaRPr>
          </a:p>
          <a:p>
            <a:r>
              <a:rPr lang="en-US" sz="2400" dirty="0">
                <a:solidFill>
                  <a:schemeClr val="bg1"/>
                </a:solidFill>
              </a:rPr>
              <a:t>Bible Study will resume September 21 at 7pm – we will study spiritual gifts</a:t>
            </a:r>
          </a:p>
          <a:p>
            <a:endParaRPr lang="en-US" sz="2400" dirty="0">
              <a:solidFill>
                <a:schemeClr val="bg1"/>
              </a:solidFill>
            </a:endParaRPr>
          </a:p>
          <a:p>
            <a:r>
              <a:rPr lang="en-US" sz="2400" dirty="0">
                <a:solidFill>
                  <a:schemeClr val="bg1"/>
                </a:solidFill>
              </a:rPr>
              <a:t>Mask mandate reinstated for Prince George’s County. Please where masks at in person service and indoor meetings</a:t>
            </a:r>
            <a:endParaRPr lang="en-US" dirty="0">
              <a:solidFill>
                <a:schemeClr val="bg1"/>
              </a:solidFill>
            </a:endParaRPr>
          </a:p>
        </p:txBody>
      </p:sp>
      <p:sp>
        <p:nvSpPr>
          <p:cNvPr id="5" name="TextBox 4">
            <a:extLst>
              <a:ext uri="{FF2B5EF4-FFF2-40B4-BE49-F238E27FC236}">
                <a16:creationId xmlns:a16="http://schemas.microsoft.com/office/drawing/2014/main" id="{701262F9-6C0F-4DCE-B11D-068D67B6D425}"/>
              </a:ext>
            </a:extLst>
          </p:cNvPr>
          <p:cNvSpPr txBox="1"/>
          <p:nvPr/>
        </p:nvSpPr>
        <p:spPr>
          <a:xfrm>
            <a:off x="162194" y="6060395"/>
            <a:ext cx="5441414" cy="646331"/>
          </a:xfrm>
          <a:prstGeom prst="rect">
            <a:avLst/>
          </a:prstGeom>
          <a:solidFill>
            <a:schemeClr val="tx1">
              <a:lumMod val="85000"/>
              <a:lumOff val="15000"/>
              <a:alpha val="50000"/>
            </a:schemeClr>
          </a:solidFill>
        </p:spPr>
        <p:txBody>
          <a:bodyPr wrap="square" rtlCol="0">
            <a:spAutoFit/>
          </a:bodyPr>
          <a:lstStyle/>
          <a:p>
            <a:r>
              <a:rPr lang="en-US" sz="3600" dirty="0">
                <a:solidFill>
                  <a:schemeClr val="bg1"/>
                </a:solidFill>
              </a:rPr>
              <a:t>Anniversaries and  Birthdays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A picture containing blurry, food, flower, grass&#10;&#10;Description automatically generated">
            <a:extLst>
              <a:ext uri="{FF2B5EF4-FFF2-40B4-BE49-F238E27FC236}">
                <a16:creationId xmlns:a16="http://schemas.microsoft.com/office/drawing/2014/main" id="{76E9BFFC-8748-4AA8-8A92-8F0D09537C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9"/>
            <a:ext cx="12192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22F11407-0670-4E86-A0D1-F974E39EC474}"/>
              </a:ext>
            </a:extLst>
          </p:cNvPr>
          <p:cNvSpPr txBox="1"/>
          <p:nvPr/>
        </p:nvSpPr>
        <p:spPr>
          <a:xfrm>
            <a:off x="232228" y="362014"/>
            <a:ext cx="6666933" cy="1200329"/>
          </a:xfrm>
          <a:prstGeom prst="rect">
            <a:avLst/>
          </a:prstGeom>
          <a:solidFill>
            <a:schemeClr val="tx1">
              <a:lumMod val="50000"/>
              <a:lumOff val="50000"/>
              <a:alpha val="50000"/>
            </a:schemeClr>
          </a:solidFill>
        </p:spPr>
        <p:txBody>
          <a:bodyPr wrap="square">
            <a:spAutoFit/>
          </a:bodyPr>
          <a:lstStyle/>
          <a:p>
            <a:pPr algn="ctr">
              <a:tabLst>
                <a:tab pos="228600" algn="l"/>
                <a:tab pos="457200" algn="l"/>
                <a:tab pos="685800" algn="l"/>
                <a:tab pos="3429000" algn="ctr"/>
                <a:tab pos="6858000" algn="r"/>
              </a:tabLst>
            </a:pPr>
            <a:r>
              <a:rPr lang="en-US" sz="3600" dirty="0">
                <a:solidFill>
                  <a:schemeClr val="bg1"/>
                </a:solidFill>
                <a:latin typeface="Bookman Old Style" panose="02050604050505020204" pitchFamily="18" charset="0"/>
                <a:ea typeface="Times New Roman" panose="02020603050405020304" pitchFamily="18" charset="0"/>
              </a:rPr>
              <a:t>NEW TESTAMENT LESSON: </a:t>
            </a:r>
          </a:p>
          <a:p>
            <a:pPr algn="ctr">
              <a:tabLst>
                <a:tab pos="228600" algn="l"/>
                <a:tab pos="457200" algn="l"/>
                <a:tab pos="685800" algn="l"/>
                <a:tab pos="3429000" algn="ctr"/>
                <a:tab pos="6858000" algn="r"/>
              </a:tabLst>
            </a:pPr>
            <a:r>
              <a:rPr lang="en-US" sz="3600" dirty="0">
                <a:solidFill>
                  <a:schemeClr val="bg1"/>
                </a:solidFill>
                <a:latin typeface="Bookman Old Style" panose="02050604050505020204" pitchFamily="18" charset="0"/>
                <a:ea typeface="Times New Roman" panose="02020603050405020304" pitchFamily="18" charset="0"/>
              </a:rPr>
              <a:t>Mark 7:24-30</a:t>
            </a:r>
          </a:p>
        </p:txBody>
      </p:sp>
      <p:sp>
        <p:nvSpPr>
          <p:cNvPr id="5" name="TextBox 4">
            <a:extLst>
              <a:ext uri="{FF2B5EF4-FFF2-40B4-BE49-F238E27FC236}">
                <a16:creationId xmlns:a16="http://schemas.microsoft.com/office/drawing/2014/main" id="{2B565E6F-D841-4FA7-9FF0-BF2E34F5C7BA}"/>
              </a:ext>
            </a:extLst>
          </p:cNvPr>
          <p:cNvSpPr txBox="1"/>
          <p:nvPr/>
        </p:nvSpPr>
        <p:spPr>
          <a:xfrm>
            <a:off x="232228" y="1782059"/>
            <a:ext cx="11400530" cy="3539430"/>
          </a:xfrm>
          <a:prstGeom prst="rect">
            <a:avLst/>
          </a:prstGeom>
          <a:noFill/>
        </p:spPr>
        <p:txBody>
          <a:bodyPr wrap="square">
            <a:spAutoFit/>
          </a:bodyPr>
          <a:lstStyle/>
          <a:p>
            <a:r>
              <a:rPr lang="en-US" sz="3200" b="1" baseline="30000" dirty="0">
                <a:solidFill>
                  <a:schemeClr val="bg1"/>
                </a:solidFill>
                <a:effectLst/>
                <a:latin typeface="Bookman Old Style" panose="02050604050505020204" pitchFamily="18" charset="0"/>
                <a:ea typeface="Times New Roman" panose="02020603050405020304" pitchFamily="18" charset="0"/>
                <a:cs typeface="Segoe UI" panose="020B0502040204020203" pitchFamily="34" charset="0"/>
              </a:rPr>
              <a:t>27 </a:t>
            </a:r>
            <a:r>
              <a:rPr lang="en-US" sz="3200" dirty="0">
                <a:solidFill>
                  <a:schemeClr val="bg1"/>
                </a:solidFill>
                <a:effectLst/>
                <a:latin typeface="Bookman Old Style" panose="02050604050505020204" pitchFamily="18" charset="0"/>
                <a:ea typeface="Times New Roman" panose="02020603050405020304" pitchFamily="18" charset="0"/>
                <a:cs typeface="Segoe UI" panose="020B0502040204020203" pitchFamily="34" charset="0"/>
              </a:rPr>
              <a:t>He said to her, “Let the children be fed first, for it is not fair to take the children’s food and throw it to the dogs.” </a:t>
            </a:r>
            <a:r>
              <a:rPr lang="en-US" sz="3200" b="1" baseline="30000" dirty="0">
                <a:solidFill>
                  <a:schemeClr val="bg1"/>
                </a:solidFill>
                <a:effectLst/>
                <a:latin typeface="Bookman Old Style" panose="02050604050505020204" pitchFamily="18" charset="0"/>
                <a:ea typeface="Times New Roman" panose="02020603050405020304" pitchFamily="18" charset="0"/>
                <a:cs typeface="Segoe UI" panose="020B0502040204020203" pitchFamily="34" charset="0"/>
              </a:rPr>
              <a:t>28 </a:t>
            </a:r>
            <a:r>
              <a:rPr lang="en-US" sz="3200" dirty="0">
                <a:solidFill>
                  <a:schemeClr val="bg1"/>
                </a:solidFill>
                <a:effectLst/>
                <a:latin typeface="Bookman Old Style" panose="02050604050505020204" pitchFamily="18" charset="0"/>
                <a:ea typeface="Times New Roman" panose="02020603050405020304" pitchFamily="18" charset="0"/>
                <a:cs typeface="Segoe UI" panose="020B0502040204020203" pitchFamily="34" charset="0"/>
              </a:rPr>
              <a:t>But she answered him, “Sir, even the dogs under the table eat the children’s crumbs.” </a:t>
            </a:r>
            <a:r>
              <a:rPr lang="en-US" sz="3200" b="1" baseline="30000" dirty="0">
                <a:solidFill>
                  <a:schemeClr val="bg1"/>
                </a:solidFill>
                <a:effectLst/>
                <a:latin typeface="Bookman Old Style" panose="02050604050505020204" pitchFamily="18" charset="0"/>
                <a:ea typeface="Times New Roman" panose="02020603050405020304" pitchFamily="18" charset="0"/>
                <a:cs typeface="Segoe UI" panose="020B0502040204020203" pitchFamily="34" charset="0"/>
              </a:rPr>
              <a:t>29 </a:t>
            </a:r>
            <a:r>
              <a:rPr lang="en-US" sz="3200" dirty="0">
                <a:solidFill>
                  <a:schemeClr val="bg1"/>
                </a:solidFill>
                <a:effectLst/>
                <a:latin typeface="Bookman Old Style" panose="02050604050505020204" pitchFamily="18" charset="0"/>
                <a:ea typeface="Times New Roman" panose="02020603050405020304" pitchFamily="18" charset="0"/>
                <a:cs typeface="Segoe UI" panose="020B0502040204020203" pitchFamily="34" charset="0"/>
              </a:rPr>
              <a:t>Then he said to her, “For saying that, you may go—the demon has left your daughter.” </a:t>
            </a:r>
            <a:r>
              <a:rPr lang="en-US" sz="3200" b="1" baseline="30000" dirty="0">
                <a:solidFill>
                  <a:schemeClr val="bg1"/>
                </a:solidFill>
                <a:effectLst/>
                <a:latin typeface="Bookman Old Style" panose="02050604050505020204" pitchFamily="18" charset="0"/>
                <a:ea typeface="Times New Roman" panose="02020603050405020304" pitchFamily="18" charset="0"/>
                <a:cs typeface="Segoe UI" panose="020B0502040204020203" pitchFamily="34" charset="0"/>
              </a:rPr>
              <a:t>30 </a:t>
            </a:r>
            <a:r>
              <a:rPr lang="en-US" sz="3200" dirty="0">
                <a:solidFill>
                  <a:schemeClr val="bg1"/>
                </a:solidFill>
                <a:effectLst/>
                <a:latin typeface="Bookman Old Style" panose="02050604050505020204" pitchFamily="18" charset="0"/>
                <a:ea typeface="Times New Roman" panose="02020603050405020304" pitchFamily="18" charset="0"/>
                <a:cs typeface="Segoe UI" panose="020B0502040204020203" pitchFamily="34" charset="0"/>
              </a:rPr>
              <a:t>So she went home, found the child lying on the bed, and the demon gone.</a:t>
            </a:r>
            <a:endParaRPr lang="en-US" sz="3200" dirty="0">
              <a:solidFill>
                <a:schemeClr val="bg1"/>
              </a:solidFill>
            </a:endParaRPr>
          </a:p>
        </p:txBody>
      </p:sp>
    </p:spTree>
    <p:extLst>
      <p:ext uri="{BB962C8B-B14F-4D97-AF65-F5344CB8AC3E}">
        <p14:creationId xmlns:p14="http://schemas.microsoft.com/office/powerpoint/2010/main" val="4139078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6F14C0-A2CB-244F-8EE7-7F00CEC9B83A}"/>
              </a:ext>
            </a:extLst>
          </p:cNvPr>
          <p:cNvSpPr txBox="1"/>
          <p:nvPr/>
        </p:nvSpPr>
        <p:spPr>
          <a:xfrm>
            <a:off x="189914" y="181957"/>
            <a:ext cx="11830929" cy="4739759"/>
          </a:xfrm>
          <a:prstGeom prst="rect">
            <a:avLst/>
          </a:prstGeom>
          <a:noFill/>
        </p:spPr>
        <p:txBody>
          <a:bodyPr wrap="square" rtlCol="0">
            <a:spAutoFit/>
          </a:bodyPr>
          <a:lstStyle/>
          <a:p>
            <a:pPr lvl="0">
              <a:defRPr/>
            </a:pPr>
            <a:r>
              <a:rPr kumimoji="0" lang="en-US" sz="3600" b="0" i="0" u="none" strike="noStrike" kern="1200" cap="none" spc="0" normalizeH="0" baseline="0" noProof="0" dirty="0">
                <a:ln>
                  <a:noFill/>
                </a:ln>
                <a:effectLst/>
                <a:uLnTx/>
                <a:uFillTx/>
                <a:latin typeface="Bookman Old Style" panose="02050604050505020204" pitchFamily="18" charset="0"/>
                <a:ea typeface="+mn-ea"/>
                <a:cs typeface="+mn-cs"/>
              </a:rPr>
              <a:t>OFFERTORY “Jesus Loves Me”</a:t>
            </a:r>
            <a:endParaRPr lang="en-US" sz="3600" dirty="0">
              <a:latin typeface="Bookman Old Style" panose="02050604050505020204" pitchFamily="18" charset="0"/>
            </a:endParaRPr>
          </a:p>
          <a:p>
            <a:pPr lvl="0">
              <a:defRPr/>
            </a:pPr>
            <a:br>
              <a:rPr kumimoji="0" lang="en-US" sz="1400" b="0" i="0" u="none" strike="noStrike" kern="1200" cap="none" spc="0" normalizeH="0" baseline="0" noProof="0" dirty="0">
                <a:ln>
                  <a:noFill/>
                </a:ln>
                <a:effectLst/>
                <a:uLnTx/>
                <a:uFillTx/>
                <a:latin typeface="Bookman Old Style" panose="02050604050505020204" pitchFamily="18" charset="0"/>
                <a:ea typeface="+mn-ea"/>
                <a:cs typeface="+mn-cs"/>
              </a:rPr>
            </a:br>
            <a:br>
              <a:rPr kumimoji="0" lang="en-US" sz="1400" b="0" i="0" u="none" strike="noStrike" kern="1200" cap="none" spc="0" normalizeH="0" baseline="0" noProof="0" dirty="0">
                <a:ln>
                  <a:noFill/>
                </a:ln>
                <a:effectLst/>
                <a:uLnTx/>
                <a:uFillTx/>
                <a:latin typeface="Bookman Old Style" panose="02050604050505020204" pitchFamily="18" charset="0"/>
                <a:ea typeface="+mn-ea"/>
                <a:cs typeface="+mn-cs"/>
              </a:rPr>
            </a:br>
            <a:r>
              <a:rPr kumimoji="0" lang="en-US" sz="1400" b="0" i="0" u="none" strike="noStrike" kern="1200" cap="none" spc="0" normalizeH="0" baseline="0" noProof="0" dirty="0">
                <a:ln>
                  <a:noFill/>
                </a:ln>
                <a:effectLst/>
                <a:uLnTx/>
                <a:uFillTx/>
                <a:latin typeface="Bookman Old Style" panose="02050604050505020204" pitchFamily="18" charset="0"/>
                <a:ea typeface="+mn-ea"/>
                <a:cs typeface="+mn-cs"/>
              </a:rPr>
              <a:t>© 1989 The United Methodist Publishing House. </a:t>
            </a:r>
            <a:r>
              <a:rPr lang="en-US" sz="1400" i="1" dirty="0">
                <a:effectLst/>
                <a:latin typeface="Bookman Old Style" panose="02050604050505020204" pitchFamily="18" charset="0"/>
                <a:ea typeface="Bookman Old Style" panose="02050604050505020204" pitchFamily="18" charset="0"/>
                <a:cs typeface="Bookman Old Style" panose="02050604050505020204" pitchFamily="18" charset="0"/>
              </a:rPr>
              <a:t>CCLI License Account #3551380</a:t>
            </a:r>
            <a:endParaRPr kumimoji="0" lang="en-US" sz="2400" b="0" i="0" u="none" strike="noStrike" kern="1200" cap="none" spc="0" normalizeH="0" baseline="0" noProof="0" dirty="0">
              <a:ln>
                <a:noFill/>
              </a:ln>
              <a:effectLst/>
              <a:uLnTx/>
              <a:uFillTx/>
              <a:latin typeface="Bookman Old Style" panose="020506040505050202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effectLst/>
              <a:uLnTx/>
              <a:uFillTx/>
              <a:latin typeface="Bookman Old Style" panose="020506040505050202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effectLst/>
                <a:uLnTx/>
                <a:uFillTx/>
                <a:latin typeface="Bookman Old Style" panose="02050604050505020204" pitchFamily="18" charset="0"/>
                <a:ea typeface="+mn-ea"/>
                <a:cs typeface="+mn-cs"/>
              </a:rPr>
              <a:t>To make a gift of your tithe or offering online, visit: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hlinkClick r:id="rId2"/>
              </a:rPr>
              <a:t>http://www.cheltenhamumc.com/give</a:t>
            </a:r>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Bookman Old Style" panose="02050604050505020204" pitchFamily="18" charset="0"/>
                <a:ea typeface="+mn-ea"/>
                <a:cs typeface="+mn-cs"/>
              </a:rPr>
              <a:t>or mail a check to:</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effectLst/>
              <a:uLnTx/>
              <a:uFillTx/>
              <a:latin typeface="Bookman Old Style" panose="02050604050505020204" pitchFamily="18"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Bookman Old Style" panose="02050604050505020204" pitchFamily="18" charset="0"/>
                <a:ea typeface="+mn-ea"/>
                <a:cs typeface="+mn-cs"/>
              </a:rPr>
              <a:t>Cheltenham UMC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Bookman Old Style" panose="02050604050505020204" pitchFamily="18" charset="0"/>
                <a:ea typeface="+mn-ea"/>
                <a:cs typeface="+mn-cs"/>
              </a:rPr>
              <a:t>P.O. Box 146</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Bookman Old Style" panose="02050604050505020204" pitchFamily="18" charset="0"/>
                <a:ea typeface="+mn-ea"/>
                <a:cs typeface="+mn-cs"/>
              </a:rPr>
              <a:t>Cheltenham, MD 20623</a:t>
            </a:r>
            <a:endParaRPr kumimoji="0" lang="en-US" sz="2800" b="0" i="0" u="none" strike="noStrike" kern="1200" cap="none" spc="0" normalizeH="0" baseline="0" noProof="0" dirty="0">
              <a:ln>
                <a:noFill/>
              </a:ln>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406703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26581-C9B4-2A4A-9023-D6BA98346ADF}"/>
              </a:ext>
            </a:extLst>
          </p:cNvPr>
          <p:cNvSpPr>
            <a:spLocks noGrp="1"/>
          </p:cNvSpPr>
          <p:nvPr>
            <p:ph type="title"/>
          </p:nvPr>
        </p:nvSpPr>
        <p:spPr>
          <a:xfrm>
            <a:off x="399465" y="0"/>
            <a:ext cx="9327468" cy="1625794"/>
          </a:xfrm>
        </p:spPr>
        <p:txBody>
          <a:bodyPr/>
          <a:lstStyle/>
          <a:p>
            <a:r>
              <a:rPr lang="en-US" dirty="0">
                <a:latin typeface="Bookman Old Style" panose="02050604050505020204" pitchFamily="18" charset="0"/>
              </a:rPr>
              <a:t>DOXOLOGY</a:t>
            </a:r>
            <a:endParaRPr lang="en-US" sz="4600" i="1" dirty="0">
              <a:latin typeface="Bookman Old Style" panose="02050604050505020204" pitchFamily="18" charset="0"/>
            </a:endParaRPr>
          </a:p>
        </p:txBody>
      </p:sp>
      <p:sp>
        <p:nvSpPr>
          <p:cNvPr id="3" name="Text Placeholder 2">
            <a:extLst>
              <a:ext uri="{FF2B5EF4-FFF2-40B4-BE49-F238E27FC236}">
                <a16:creationId xmlns:a16="http://schemas.microsoft.com/office/drawing/2014/main" id="{75B3A2C5-31E4-A84A-A20C-EF51F9DFF93D}"/>
              </a:ext>
            </a:extLst>
          </p:cNvPr>
          <p:cNvSpPr>
            <a:spLocks noGrp="1"/>
          </p:cNvSpPr>
          <p:nvPr>
            <p:ph type="body" idx="1"/>
          </p:nvPr>
        </p:nvSpPr>
        <p:spPr>
          <a:xfrm>
            <a:off x="399465" y="1478814"/>
            <a:ext cx="8915399" cy="4309180"/>
          </a:xfrm>
        </p:spPr>
        <p:txBody>
          <a:bodyPr>
            <a:noAutofit/>
          </a:bodyPr>
          <a:lstStyle/>
          <a:p>
            <a:r>
              <a:rPr lang="en-US" sz="1400" dirty="0">
                <a:solidFill>
                  <a:schemeClr val="tx1"/>
                </a:solidFill>
                <a:latin typeface="Bookman Old Style" panose="02050604050505020204" pitchFamily="18" charset="0"/>
              </a:rPr>
              <a:t>Words: Thomas Ken, 1674</a:t>
            </a:r>
            <a:br>
              <a:rPr lang="en-US" sz="1400" dirty="0">
                <a:solidFill>
                  <a:schemeClr val="tx1"/>
                </a:solidFill>
                <a:latin typeface="Bookman Old Style" panose="02050604050505020204" pitchFamily="18" charset="0"/>
              </a:rPr>
            </a:br>
            <a:r>
              <a:rPr lang="en-US" sz="1400" dirty="0">
                <a:solidFill>
                  <a:schemeClr val="tx1"/>
                </a:solidFill>
                <a:latin typeface="Bookman Old Style" panose="02050604050505020204" pitchFamily="18" charset="0"/>
              </a:rPr>
              <a:t>Music: </a:t>
            </a:r>
            <a:r>
              <a:rPr lang="en-US" sz="1400" dirty="0" err="1">
                <a:solidFill>
                  <a:schemeClr val="tx1"/>
                </a:solidFill>
                <a:latin typeface="Bookman Old Style" panose="02050604050505020204" pitchFamily="18" charset="0"/>
              </a:rPr>
              <a:t>attr</a:t>
            </a:r>
            <a:r>
              <a:rPr lang="en-US" sz="1400" dirty="0">
                <a:solidFill>
                  <a:schemeClr val="tx1"/>
                </a:solidFill>
                <a:latin typeface="Bookman Old Style" panose="02050604050505020204" pitchFamily="18" charset="0"/>
              </a:rPr>
              <a:t>. to Louis Bourgeois</a:t>
            </a:r>
          </a:p>
          <a:p>
            <a:r>
              <a:rPr lang="en-US" sz="1400" dirty="0">
                <a:solidFill>
                  <a:schemeClr val="tx1"/>
                </a:solidFill>
                <a:latin typeface="Bookman Old Style" panose="02050604050505020204" pitchFamily="18" charset="0"/>
              </a:rPr>
              <a:t>UMH 95, Tune: OLD 100th</a:t>
            </a:r>
            <a:br>
              <a:rPr lang="en-US" sz="1400" dirty="0">
                <a:solidFill>
                  <a:schemeClr val="tx1"/>
                </a:solidFill>
                <a:latin typeface="Bookman Old Style" panose="02050604050505020204" pitchFamily="18" charset="0"/>
              </a:rPr>
            </a:br>
            <a:r>
              <a:rPr lang="en-US" sz="1400" dirty="0" err="1">
                <a:solidFill>
                  <a:schemeClr val="tx1"/>
                </a:solidFill>
                <a:latin typeface="Bookman Old Style" panose="02050604050505020204" pitchFamily="18" charset="0"/>
              </a:rPr>
              <a:t>OneLicense</a:t>
            </a:r>
            <a:r>
              <a:rPr lang="en-US" sz="1400" dirty="0">
                <a:solidFill>
                  <a:schemeClr val="tx1"/>
                </a:solidFill>
                <a:latin typeface="Bookman Old Style" panose="02050604050505020204" pitchFamily="18" charset="0"/>
              </a:rPr>
              <a:t> #A-733428 </a:t>
            </a:r>
            <a:endParaRPr lang="en-US" sz="2400" dirty="0">
              <a:solidFill>
                <a:schemeClr val="tx1"/>
              </a:solidFill>
              <a:latin typeface="Bookman Old Style" panose="02050604050505020204" pitchFamily="18" charset="0"/>
            </a:endParaRPr>
          </a:p>
          <a:p>
            <a:r>
              <a:rPr lang="en-US" sz="1400" dirty="0">
                <a:solidFill>
                  <a:schemeClr val="tx1"/>
                </a:solidFill>
                <a:latin typeface="Bookman Old Style" panose="02050604050505020204" pitchFamily="18" charset="0"/>
              </a:rPr>
              <a:t>Played by Chiara Griffith</a:t>
            </a:r>
          </a:p>
          <a:p>
            <a:endParaRPr lang="en-US" sz="1400" dirty="0">
              <a:solidFill>
                <a:schemeClr val="tx1"/>
              </a:solidFill>
              <a:latin typeface="Bookman Old Style" panose="02050604050505020204" pitchFamily="18" charset="0"/>
            </a:endParaRPr>
          </a:p>
          <a:p>
            <a:r>
              <a:rPr lang="en-US" sz="2400" dirty="0">
                <a:solidFill>
                  <a:schemeClr val="tx1"/>
                </a:solidFill>
                <a:latin typeface="Bookman Old Style" panose="02050604050505020204" pitchFamily="18" charset="0"/>
              </a:rPr>
              <a:t>Praise God, from whom all blessings flow;</a:t>
            </a:r>
          </a:p>
          <a:p>
            <a:r>
              <a:rPr lang="en-US" sz="2400" dirty="0">
                <a:solidFill>
                  <a:schemeClr val="tx1"/>
                </a:solidFill>
                <a:latin typeface="Bookman Old Style" panose="02050604050505020204" pitchFamily="18" charset="0"/>
              </a:rPr>
              <a:t>Praise God, all creatures here below;</a:t>
            </a:r>
          </a:p>
          <a:p>
            <a:r>
              <a:rPr lang="en-US" sz="2400" dirty="0">
                <a:solidFill>
                  <a:schemeClr val="tx1"/>
                </a:solidFill>
                <a:latin typeface="Bookman Old Style" panose="02050604050505020204" pitchFamily="18" charset="0"/>
              </a:rPr>
              <a:t>Praise God above, ye heavenly host;</a:t>
            </a:r>
          </a:p>
          <a:p>
            <a:r>
              <a:rPr lang="en-US" sz="2400" dirty="0">
                <a:solidFill>
                  <a:schemeClr val="tx1"/>
                </a:solidFill>
                <a:latin typeface="Bookman Old Style" panose="02050604050505020204" pitchFamily="18" charset="0"/>
              </a:rPr>
              <a:t>Praise Father, Son, and Holy Ghost. Amen.</a:t>
            </a:r>
          </a:p>
          <a:p>
            <a:r>
              <a:rPr lang="en-US" sz="2400" dirty="0">
                <a:solidFill>
                  <a:schemeClr val="tx1"/>
                </a:solidFill>
                <a:latin typeface="Bookman Old Style" panose="02050604050505020204" pitchFamily="18" charset="0"/>
              </a:rPr>
              <a:t>OFFERTORY PRAYER</a:t>
            </a:r>
          </a:p>
          <a:p>
            <a:r>
              <a:rPr lang="en-US" sz="2400" dirty="0">
                <a:solidFill>
                  <a:schemeClr val="tx1"/>
                </a:solidFill>
                <a:latin typeface="Bookman Old Style" panose="02050604050505020204" pitchFamily="18" charset="0"/>
              </a:rPr>
              <a:t>ALTAR CALL</a:t>
            </a:r>
          </a:p>
        </p:txBody>
      </p:sp>
      <p:pic>
        <p:nvPicPr>
          <p:cNvPr id="4" name="Doxology _ Praise God, From Whom All Blessings Flow UMC 95">
            <a:hlinkClick r:id="" action="ppaction://media"/>
            <a:extLst>
              <a:ext uri="{FF2B5EF4-FFF2-40B4-BE49-F238E27FC236}">
                <a16:creationId xmlns:a16="http://schemas.microsoft.com/office/drawing/2014/main" id="{D40EA59F-7B0C-49B8-860E-0DEAF9BB25A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99465" y="6064721"/>
            <a:ext cx="609600" cy="609600"/>
          </a:xfrm>
          <a:prstGeom prst="rect">
            <a:avLst/>
          </a:prstGeom>
        </p:spPr>
      </p:pic>
    </p:spTree>
    <p:extLst>
      <p:ext uri="{BB962C8B-B14F-4D97-AF65-F5344CB8AC3E}">
        <p14:creationId xmlns:p14="http://schemas.microsoft.com/office/powerpoint/2010/main" val="26928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203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descr="JesusPaiditAll-Theme-Blank.jpg">
            <a:extLst>
              <a:ext uri="{FF2B5EF4-FFF2-40B4-BE49-F238E27FC236}">
                <a16:creationId xmlns:a16="http://schemas.microsoft.com/office/drawing/2014/main" id="{F46E3BC1-3A97-46D1-AC7A-87869D8A622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7BE8AEC-9ADA-4EE7-A012-EA970AB86BE1}"/>
              </a:ext>
            </a:extLst>
          </p:cNvPr>
          <p:cNvSpPr txBox="1"/>
          <p:nvPr/>
        </p:nvSpPr>
        <p:spPr>
          <a:xfrm>
            <a:off x="1712686" y="2753771"/>
            <a:ext cx="8752114" cy="1323439"/>
          </a:xfrm>
          <a:prstGeom prst="rect">
            <a:avLst/>
          </a:prstGeom>
          <a:noFill/>
        </p:spPr>
        <p:txBody>
          <a:bodyPr wrap="square" rtlCol="0">
            <a:spAutoFit/>
          </a:bodyPr>
          <a:lstStyle/>
          <a:p>
            <a:pPr algn="ctr"/>
            <a:r>
              <a:rPr lang="en-US" sz="4000" dirty="0">
                <a:solidFill>
                  <a:schemeClr val="bg1"/>
                </a:solidFill>
                <a:latin typeface="Bookman Old Style" panose="02050604050505020204" pitchFamily="18" charset="0"/>
              </a:rPr>
              <a:t>Jesus Is All The World to Me</a:t>
            </a:r>
          </a:p>
          <a:p>
            <a:pPr algn="ctr"/>
            <a:r>
              <a:rPr lang="en-US" sz="4000" dirty="0">
                <a:solidFill>
                  <a:schemeClr val="bg1"/>
                </a:solidFill>
                <a:latin typeface="Bookman Old Style" panose="02050604050505020204" pitchFamily="18" charset="0"/>
              </a:rPr>
              <a:t>UMH 469</a:t>
            </a:r>
          </a:p>
        </p:txBody>
      </p:sp>
      <p:sp>
        <p:nvSpPr>
          <p:cNvPr id="5" name="TextBox 4">
            <a:extLst>
              <a:ext uri="{FF2B5EF4-FFF2-40B4-BE49-F238E27FC236}">
                <a16:creationId xmlns:a16="http://schemas.microsoft.com/office/drawing/2014/main" id="{E59BFD91-6AC3-43D3-9E2A-E7626C2BC1CD}"/>
              </a:ext>
            </a:extLst>
          </p:cNvPr>
          <p:cNvSpPr txBox="1"/>
          <p:nvPr/>
        </p:nvSpPr>
        <p:spPr>
          <a:xfrm>
            <a:off x="1712686" y="4856592"/>
            <a:ext cx="6270170" cy="1477328"/>
          </a:xfrm>
          <a:prstGeom prst="rect">
            <a:avLst/>
          </a:prstGeom>
          <a:noFill/>
        </p:spPr>
        <p:txBody>
          <a:bodyPr wrap="square">
            <a:spAutoFit/>
          </a:bodyPr>
          <a:lstStyle/>
          <a:p>
            <a:pPr marL="0" marR="0">
              <a:spcBef>
                <a:spcPts val="0"/>
              </a:spcBef>
              <a:spcAft>
                <a:spcPts val="0"/>
              </a:spcAft>
            </a:pPr>
            <a:r>
              <a:rPr lang="en-US" sz="1800" i="1"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Words: Will L. Thompson, 1904 </a:t>
            </a:r>
            <a:br>
              <a:rPr lang="en-US" sz="1800" i="1"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br>
            <a:r>
              <a:rPr lang="en-US" sz="1800" i="1"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Music: Will L. Thompson, 1904</a:t>
            </a:r>
            <a:endParaRPr lang="en-US" sz="18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i="1"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Tune: ELIZABETH</a:t>
            </a:r>
            <a:endParaRPr lang="en-US" sz="18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i="1"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 1989 The United Methodist Publishing House. CCLI License Account #3551380</a:t>
            </a:r>
            <a:endParaRPr lang="en-US" sz="18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55845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JesusPaiditAll-Back2.jpg">
            <a:extLst>
              <a:ext uri="{FF2B5EF4-FFF2-40B4-BE49-F238E27FC236}">
                <a16:creationId xmlns:a16="http://schemas.microsoft.com/office/drawing/2014/main" id="{5E344464-1C06-4014-A6AA-99D63551DBB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37DE3C1E-2B25-402B-B6F1-5829CFBF3142}"/>
              </a:ext>
            </a:extLst>
          </p:cNvPr>
          <p:cNvSpPr txBox="1"/>
          <p:nvPr/>
        </p:nvSpPr>
        <p:spPr>
          <a:xfrm>
            <a:off x="1059542" y="1166842"/>
            <a:ext cx="10334174" cy="4031873"/>
          </a:xfrm>
          <a:prstGeom prst="rect">
            <a:avLst/>
          </a:prstGeom>
          <a:noFill/>
        </p:spPr>
        <p:txBody>
          <a:bodyPr wrap="square">
            <a:spAutoFit/>
          </a:bodyPr>
          <a:lstStyle/>
          <a:p>
            <a:pPr marL="0" marR="0">
              <a:spcBef>
                <a:spcPts val="0"/>
              </a:spcBef>
              <a:spcAft>
                <a:spcPts val="0"/>
              </a:spcAft>
              <a:tabLst>
                <a:tab pos="228600" algn="l"/>
                <a:tab pos="457200" algn="l"/>
                <a:tab pos="685800" algn="l"/>
                <a:tab pos="3429000" algn="ctr"/>
                <a:tab pos="6858000" algn="r"/>
              </a:tabLst>
            </a:pPr>
            <a:r>
              <a:rPr lang="en-US" sz="3200"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Jesus is all the world to me,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 pos="457200" algn="l"/>
                <a:tab pos="685800" algn="l"/>
                <a:tab pos="3429000" algn="ctr"/>
                <a:tab pos="6858000" algn="r"/>
              </a:tabLst>
            </a:pPr>
            <a:r>
              <a:rPr lang="en-US" sz="3200"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my life, my joy, my all;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 pos="457200" algn="l"/>
                <a:tab pos="685800" algn="l"/>
                <a:tab pos="3429000" algn="ctr"/>
                <a:tab pos="6858000" algn="r"/>
              </a:tabLst>
            </a:pPr>
            <a:r>
              <a:rPr lang="en-US" sz="3200"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he is my strength from day to day,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 pos="457200" algn="l"/>
                <a:tab pos="685800" algn="l"/>
                <a:tab pos="3429000" algn="ctr"/>
                <a:tab pos="6858000" algn="r"/>
              </a:tabLst>
            </a:pPr>
            <a:r>
              <a:rPr lang="en-US" sz="3200"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without him I would fall.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 pos="457200" algn="l"/>
                <a:tab pos="685800" algn="l"/>
                <a:tab pos="3429000" algn="ctr"/>
                <a:tab pos="6858000" algn="r"/>
              </a:tabLst>
            </a:pPr>
            <a:r>
              <a:rPr lang="en-US" sz="3200"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When I am sad, to him I go,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 pos="457200" algn="l"/>
                <a:tab pos="685800" algn="l"/>
                <a:tab pos="3429000" algn="ctr"/>
                <a:tab pos="6858000" algn="r"/>
              </a:tabLst>
            </a:pPr>
            <a:r>
              <a:rPr lang="en-US" sz="3200"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no other one can cheer me so;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 pos="457200" algn="l"/>
                <a:tab pos="685800" algn="l"/>
                <a:tab pos="3429000" algn="ctr"/>
                <a:tab pos="6858000" algn="r"/>
              </a:tabLst>
            </a:pPr>
            <a:r>
              <a:rPr lang="en-US" sz="3200"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when I am sad, he makes me glad,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 pos="457200" algn="l"/>
                <a:tab pos="685800" algn="l"/>
                <a:tab pos="3429000" algn="ctr"/>
                <a:tab pos="6858000" algn="r"/>
              </a:tabLst>
            </a:pPr>
            <a:r>
              <a:rPr lang="en-US" sz="3200"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he’s my friend. </a:t>
            </a:r>
            <a:endParaRPr lang="en-US"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701246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JesusPaiditAll-Back2.jpg">
            <a:extLst>
              <a:ext uri="{FF2B5EF4-FFF2-40B4-BE49-F238E27FC236}">
                <a16:creationId xmlns:a16="http://schemas.microsoft.com/office/drawing/2014/main" id="{5E344464-1C06-4014-A6AA-99D63551DBB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37DE3C1E-2B25-402B-B6F1-5829CFBF3142}"/>
              </a:ext>
            </a:extLst>
          </p:cNvPr>
          <p:cNvSpPr txBox="1"/>
          <p:nvPr/>
        </p:nvSpPr>
        <p:spPr>
          <a:xfrm>
            <a:off x="1059542" y="1166842"/>
            <a:ext cx="10334174" cy="4031873"/>
          </a:xfrm>
          <a:prstGeom prst="rect">
            <a:avLst/>
          </a:prstGeom>
          <a:noFill/>
        </p:spPr>
        <p:txBody>
          <a:bodyPr wrap="square">
            <a:spAutoFit/>
          </a:bodyPr>
          <a:lstStyle/>
          <a:p>
            <a:pPr marL="0" marR="0">
              <a:spcBef>
                <a:spcPts val="0"/>
              </a:spcBef>
              <a:spcAft>
                <a:spcPts val="0"/>
              </a:spcAft>
              <a:tabLst>
                <a:tab pos="228600" algn="l"/>
                <a:tab pos="457200" algn="l"/>
                <a:tab pos="685800" algn="l"/>
                <a:tab pos="3429000" algn="ctr"/>
                <a:tab pos="6858000" algn="r"/>
              </a:tabLst>
            </a:pPr>
            <a:r>
              <a:rPr lang="en-US" sz="3200"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Jesus is all the world to me,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 pos="457200" algn="l"/>
                <a:tab pos="685800" algn="l"/>
                <a:tab pos="3429000" algn="ctr"/>
                <a:tab pos="6858000" algn="r"/>
              </a:tabLst>
            </a:pPr>
            <a:r>
              <a:rPr lang="en-US" sz="3200"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my friend in trials sore;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 pos="457200" algn="l"/>
                <a:tab pos="685800" algn="l"/>
                <a:tab pos="3429000" algn="ctr"/>
                <a:tab pos="6858000" algn="r"/>
              </a:tabLst>
            </a:pPr>
            <a:r>
              <a:rPr lang="en-US" sz="3200"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I go to him for blessings, and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 pos="457200" algn="l"/>
                <a:tab pos="685800" algn="l"/>
                <a:tab pos="3429000" algn="ctr"/>
                <a:tab pos="6858000" algn="r"/>
              </a:tabLst>
            </a:pPr>
            <a:r>
              <a:rPr lang="en-US" sz="3200"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he gives them o’er and o’er.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 pos="457200" algn="l"/>
                <a:tab pos="685800" algn="l"/>
                <a:tab pos="3429000" algn="ctr"/>
                <a:tab pos="6858000" algn="r"/>
              </a:tabLst>
            </a:pPr>
            <a:r>
              <a:rPr lang="en-US" sz="3200"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He sends the sunshine and the rain,</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 pos="457200" algn="l"/>
                <a:tab pos="685800" algn="l"/>
                <a:tab pos="3429000" algn="ctr"/>
                <a:tab pos="6858000" algn="r"/>
              </a:tabLst>
            </a:pPr>
            <a:r>
              <a:rPr lang="en-US" sz="3200"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he sends the harvest’s golden grain;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 pos="457200" algn="l"/>
                <a:tab pos="685800" algn="l"/>
                <a:tab pos="3429000" algn="ctr"/>
                <a:tab pos="6858000" algn="r"/>
              </a:tabLst>
            </a:pPr>
            <a:r>
              <a:rPr lang="en-US" sz="3200"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sunshine and rain, harvest and grain,</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 pos="457200" algn="l"/>
                <a:tab pos="685800" algn="l"/>
                <a:tab pos="3429000" algn="ctr"/>
                <a:tab pos="6858000" algn="r"/>
              </a:tabLst>
            </a:pPr>
            <a:r>
              <a:rPr lang="en-US" sz="3200"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he’s my friend. </a:t>
            </a:r>
            <a:endParaRPr lang="en-US"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15816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JesusPaiditAll-Back2.jpg">
            <a:extLst>
              <a:ext uri="{FF2B5EF4-FFF2-40B4-BE49-F238E27FC236}">
                <a16:creationId xmlns:a16="http://schemas.microsoft.com/office/drawing/2014/main" id="{5E344464-1C06-4014-A6AA-99D63551DBB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37DE3C1E-2B25-402B-B6F1-5829CFBF3142}"/>
              </a:ext>
            </a:extLst>
          </p:cNvPr>
          <p:cNvSpPr txBox="1"/>
          <p:nvPr/>
        </p:nvSpPr>
        <p:spPr>
          <a:xfrm>
            <a:off x="1059542" y="1166842"/>
            <a:ext cx="10334174" cy="4031873"/>
          </a:xfrm>
          <a:prstGeom prst="rect">
            <a:avLst/>
          </a:prstGeom>
          <a:noFill/>
        </p:spPr>
        <p:txBody>
          <a:bodyPr wrap="square">
            <a:spAutoFit/>
          </a:bodyPr>
          <a:lstStyle/>
          <a:p>
            <a:pPr marL="0" marR="0">
              <a:spcBef>
                <a:spcPts val="0"/>
              </a:spcBef>
              <a:spcAft>
                <a:spcPts val="0"/>
              </a:spcAft>
              <a:tabLst>
                <a:tab pos="228600" algn="l"/>
                <a:tab pos="457200" algn="l"/>
                <a:tab pos="685800" algn="l"/>
                <a:tab pos="3429000" algn="ctr"/>
                <a:tab pos="6858000" algn="r"/>
              </a:tabLst>
            </a:pPr>
            <a:r>
              <a:rPr lang="en-US" sz="3200"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Jesus is all the world to me,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 pos="457200" algn="l"/>
                <a:tab pos="685800" algn="l"/>
                <a:tab pos="3429000" algn="ctr"/>
                <a:tab pos="6858000" algn="r"/>
              </a:tabLst>
            </a:pPr>
            <a:r>
              <a:rPr lang="en-US" sz="3200"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and true to him I’ll be;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 pos="457200" algn="l"/>
                <a:tab pos="685800" algn="l"/>
                <a:tab pos="3429000" algn="ctr"/>
                <a:tab pos="6858000" algn="r"/>
              </a:tabLst>
            </a:pPr>
            <a:r>
              <a:rPr lang="en-US" sz="3200"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O how could I this friend deny,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 pos="457200" algn="l"/>
                <a:tab pos="685800" algn="l"/>
                <a:tab pos="3429000" algn="ctr"/>
                <a:tab pos="6858000" algn="r"/>
              </a:tabLst>
            </a:pPr>
            <a:r>
              <a:rPr lang="en-US" sz="3200"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when he’s so true to me?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 pos="457200" algn="l"/>
                <a:tab pos="685800" algn="l"/>
                <a:tab pos="3429000" algn="ctr"/>
                <a:tab pos="6858000" algn="r"/>
              </a:tabLst>
            </a:pPr>
            <a:r>
              <a:rPr lang="en-US" sz="3200"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Following him I know I’m right,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 pos="457200" algn="l"/>
                <a:tab pos="685800" algn="l"/>
                <a:tab pos="3429000" algn="ctr"/>
                <a:tab pos="6858000" algn="r"/>
              </a:tabLst>
            </a:pPr>
            <a:r>
              <a:rPr lang="en-US" sz="3200"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he watches o’er me day and night;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 pos="457200" algn="l"/>
                <a:tab pos="685800" algn="l"/>
                <a:tab pos="3429000" algn="ctr"/>
                <a:tab pos="6858000" algn="r"/>
              </a:tabLst>
            </a:pPr>
            <a:r>
              <a:rPr lang="en-US" sz="3200"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following him by day and night,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 pos="457200" algn="l"/>
                <a:tab pos="685800" algn="l"/>
                <a:tab pos="3429000" algn="ctr"/>
                <a:tab pos="6858000" algn="r"/>
              </a:tabLst>
            </a:pPr>
            <a:r>
              <a:rPr lang="en-US" sz="3200"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he’s my friend.</a:t>
            </a:r>
            <a:endParaRPr lang="en-US"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894785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JesusPaiditAll-Back2.jpg">
            <a:extLst>
              <a:ext uri="{FF2B5EF4-FFF2-40B4-BE49-F238E27FC236}">
                <a16:creationId xmlns:a16="http://schemas.microsoft.com/office/drawing/2014/main" id="{5E344464-1C06-4014-A6AA-99D63551DBB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37DE3C1E-2B25-402B-B6F1-5829CFBF3142}"/>
              </a:ext>
            </a:extLst>
          </p:cNvPr>
          <p:cNvSpPr txBox="1"/>
          <p:nvPr/>
        </p:nvSpPr>
        <p:spPr>
          <a:xfrm>
            <a:off x="1059542" y="1166842"/>
            <a:ext cx="10334174" cy="4031873"/>
          </a:xfrm>
          <a:prstGeom prst="rect">
            <a:avLst/>
          </a:prstGeom>
          <a:noFill/>
        </p:spPr>
        <p:txBody>
          <a:bodyPr wrap="square">
            <a:spAutoFit/>
          </a:bodyPr>
          <a:lstStyle/>
          <a:p>
            <a:pPr marL="0" marR="0">
              <a:spcBef>
                <a:spcPts val="0"/>
              </a:spcBef>
              <a:spcAft>
                <a:spcPts val="0"/>
              </a:spcAft>
              <a:tabLst>
                <a:tab pos="228600" algn="l"/>
                <a:tab pos="457200" algn="l"/>
                <a:tab pos="685800" algn="l"/>
                <a:tab pos="3429000" algn="ctr"/>
                <a:tab pos="6858000" algn="r"/>
              </a:tabLst>
            </a:pPr>
            <a:r>
              <a:rPr lang="en-US" sz="3200"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Jesus is all the world to me,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 pos="457200" algn="l"/>
                <a:tab pos="685800" algn="l"/>
                <a:tab pos="3429000" algn="ctr"/>
                <a:tab pos="6858000" algn="r"/>
              </a:tabLst>
            </a:pPr>
            <a:r>
              <a:rPr lang="en-US" sz="3200"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I want no better friend;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 pos="457200" algn="l"/>
                <a:tab pos="685800" algn="l"/>
                <a:tab pos="3429000" algn="ctr"/>
                <a:tab pos="6858000" algn="r"/>
              </a:tabLst>
            </a:pPr>
            <a:r>
              <a:rPr lang="en-US" sz="3200"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I trust him now, I’ll trust him when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 pos="457200" algn="l"/>
                <a:tab pos="685800" algn="l"/>
                <a:tab pos="3429000" algn="ctr"/>
                <a:tab pos="6858000" algn="r"/>
              </a:tabLst>
            </a:pPr>
            <a:r>
              <a:rPr lang="en-US" sz="3200"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life’s fleeting days shall end.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 pos="457200" algn="l"/>
                <a:tab pos="685800" algn="l"/>
                <a:tab pos="3429000" algn="ctr"/>
                <a:tab pos="6858000" algn="r"/>
              </a:tabLst>
            </a:pPr>
            <a:r>
              <a:rPr lang="en-US" sz="3200"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Beautiful life with such a friend,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 pos="457200" algn="l"/>
                <a:tab pos="685800" algn="l"/>
                <a:tab pos="3429000" algn="ctr"/>
                <a:tab pos="6858000" algn="r"/>
              </a:tabLst>
            </a:pPr>
            <a:r>
              <a:rPr lang="en-US" sz="3200"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beautiful life that has no end;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 pos="457200" algn="l"/>
                <a:tab pos="685800" algn="l"/>
                <a:tab pos="3429000" algn="ctr"/>
                <a:tab pos="6858000" algn="r"/>
              </a:tabLst>
            </a:pPr>
            <a:r>
              <a:rPr lang="en-US" sz="3200"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eternal life, eternal joy,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 pos="457200" algn="l"/>
                <a:tab pos="685800" algn="l"/>
                <a:tab pos="3429000" algn="ctr"/>
                <a:tab pos="6858000" algn="r"/>
              </a:tabLst>
            </a:pPr>
            <a:r>
              <a:rPr lang="en-US" sz="3200"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he’s my friend.</a:t>
            </a:r>
            <a:endParaRPr lang="en-US"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343882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A close up of a plant&#10;&#10;Description automatically generated">
            <a:extLst>
              <a:ext uri="{FF2B5EF4-FFF2-40B4-BE49-F238E27FC236}">
                <a16:creationId xmlns:a16="http://schemas.microsoft.com/office/drawing/2014/main" id="{BEF2556E-F4D3-4DB9-95C7-7BABBE5857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7"/>
            <a:ext cx="12192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FA1E144C-52C7-4F3A-9A99-4328BD4CFA79}"/>
              </a:ext>
            </a:extLst>
          </p:cNvPr>
          <p:cNvSpPr txBox="1"/>
          <p:nvPr/>
        </p:nvSpPr>
        <p:spPr>
          <a:xfrm>
            <a:off x="174930" y="650065"/>
            <a:ext cx="4557486" cy="707886"/>
          </a:xfrm>
          <a:prstGeom prst="rect">
            <a:avLst/>
          </a:prstGeom>
          <a:solidFill>
            <a:schemeClr val="accent2">
              <a:lumMod val="75000"/>
              <a:alpha val="50000"/>
            </a:schemeClr>
          </a:solidFill>
        </p:spPr>
        <p:txBody>
          <a:bodyPr wrap="square" rtlCol="0">
            <a:spAutoFit/>
          </a:bodyPr>
          <a:lstStyle/>
          <a:p>
            <a:r>
              <a:rPr lang="en-US" sz="4000" b="1" dirty="0">
                <a:solidFill>
                  <a:schemeClr val="bg1"/>
                </a:solidFill>
                <a:latin typeface="Bookman Old Style" panose="02050604050505020204" pitchFamily="18" charset="0"/>
              </a:rPr>
              <a:t>+BENEDICTION</a:t>
            </a:r>
          </a:p>
        </p:txBody>
      </p:sp>
      <p:sp>
        <p:nvSpPr>
          <p:cNvPr id="4" name="TextBox 3">
            <a:extLst>
              <a:ext uri="{FF2B5EF4-FFF2-40B4-BE49-F238E27FC236}">
                <a16:creationId xmlns:a16="http://schemas.microsoft.com/office/drawing/2014/main" id="{1E8B0BA2-8537-402E-B855-FD6B421FEEEF}"/>
              </a:ext>
            </a:extLst>
          </p:cNvPr>
          <p:cNvSpPr txBox="1"/>
          <p:nvPr/>
        </p:nvSpPr>
        <p:spPr>
          <a:xfrm>
            <a:off x="116114" y="5646280"/>
            <a:ext cx="11437258" cy="923330"/>
          </a:xfrm>
          <a:prstGeom prst="rect">
            <a:avLst/>
          </a:prstGeom>
          <a:solidFill>
            <a:schemeClr val="accent2">
              <a:lumMod val="75000"/>
              <a:alpha val="69000"/>
            </a:schemeClr>
          </a:solidFill>
        </p:spPr>
        <p:txBody>
          <a:bodyPr wrap="square">
            <a:spAutoFit/>
          </a:bodyPr>
          <a:lstStyle/>
          <a:p>
            <a:r>
              <a:rPr lang="en-US" sz="2700" b="1" dirty="0">
                <a:solidFill>
                  <a:schemeClr val="bg1"/>
                </a:solidFill>
                <a:latin typeface="Bookman Old Style" panose="02050604050505020204" pitchFamily="18" charset="0"/>
              </a:rPr>
              <a:t>To stay connected via e-mail, subscribe to the Weekly E-</a:t>
            </a:r>
            <a:r>
              <a:rPr lang="en-US" sz="2700" b="1" dirty="0" err="1">
                <a:solidFill>
                  <a:schemeClr val="bg1"/>
                </a:solidFill>
                <a:latin typeface="Bookman Old Style" panose="02050604050505020204" pitchFamily="18" charset="0"/>
              </a:rPr>
              <a:t>pistle</a:t>
            </a:r>
            <a:r>
              <a:rPr lang="en-US" sz="2700" b="1" dirty="0">
                <a:solidFill>
                  <a:schemeClr val="bg1"/>
                </a:solidFill>
                <a:latin typeface="Bookman Old Style" panose="02050604050505020204" pitchFamily="18" charset="0"/>
              </a:rPr>
              <a:t>: </a:t>
            </a:r>
          </a:p>
          <a:p>
            <a:r>
              <a:rPr lang="en-US" sz="2700" b="1" dirty="0">
                <a:solidFill>
                  <a:schemeClr val="bg1"/>
                </a:solidFill>
                <a:latin typeface="Bookman Old Style" panose="02050604050505020204" pitchFamily="18" charset="0"/>
              </a:rPr>
              <a:t>https://www.cheltenhamumc.com/weekly-e-pistle/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1080p (6).MOV" descr="1080p (6).MOV">
            <a:hlinkClick r:id="" action="ppaction://media"/>
            <a:extLst>
              <a:ext uri="{FF2B5EF4-FFF2-40B4-BE49-F238E27FC236}">
                <a16:creationId xmlns:a16="http://schemas.microsoft.com/office/drawing/2014/main" id="{37E8FBF9-6A44-DE43-ABE6-4895B01E8126}"/>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0" y="-19050"/>
            <a:ext cx="12192000" cy="6896100"/>
          </a:xfrm>
        </p:spPr>
      </p:pic>
    </p:spTree>
    <p:extLst>
      <p:ext uri="{BB962C8B-B14F-4D97-AF65-F5344CB8AC3E}">
        <p14:creationId xmlns:p14="http://schemas.microsoft.com/office/powerpoint/2010/main" val="49029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966"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A close up of a plant&#10;&#10;Description automatically generated">
            <a:extLst>
              <a:ext uri="{FF2B5EF4-FFF2-40B4-BE49-F238E27FC236}">
                <a16:creationId xmlns:a16="http://schemas.microsoft.com/office/drawing/2014/main" id="{8A016015-5F93-448B-899A-0842D56E14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9"/>
            <a:ext cx="12191999"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0659A333-0C27-4422-AE9A-2BFD66362BB1}"/>
              </a:ext>
            </a:extLst>
          </p:cNvPr>
          <p:cNvSpPr txBox="1"/>
          <p:nvPr/>
        </p:nvSpPr>
        <p:spPr>
          <a:xfrm>
            <a:off x="232230" y="252388"/>
            <a:ext cx="7924798" cy="1384995"/>
          </a:xfrm>
          <a:prstGeom prst="rect">
            <a:avLst/>
          </a:prstGeom>
          <a:solidFill>
            <a:schemeClr val="tx1">
              <a:lumMod val="85000"/>
              <a:lumOff val="15000"/>
              <a:alpha val="50000"/>
            </a:schemeClr>
          </a:solidFill>
        </p:spPr>
        <p:txBody>
          <a:bodyPr wrap="square">
            <a:spAutoFit/>
          </a:bodyPr>
          <a:lstStyle/>
          <a:p>
            <a:pPr marL="0" marR="0">
              <a:spcBef>
                <a:spcPts val="0"/>
              </a:spcBef>
              <a:spcAft>
                <a:spcPts val="0"/>
              </a:spcAft>
              <a:tabLst>
                <a:tab pos="228600" algn="l"/>
                <a:tab pos="457200" algn="l"/>
                <a:tab pos="685800" algn="l"/>
                <a:tab pos="3429000" algn="ctr"/>
                <a:tab pos="6858000" algn="r"/>
              </a:tabLst>
            </a:pPr>
            <a:r>
              <a:rPr lang="en-US" sz="4800" kern="0" dirty="0">
                <a:solidFill>
                  <a:schemeClr val="bg1"/>
                </a:solidFill>
                <a:latin typeface="Bookman Old Style" panose="02050604050505020204" pitchFamily="18" charset="0"/>
                <a:ea typeface="Bookman Old Style" panose="02050604050505020204" pitchFamily="18" charset="0"/>
                <a:cs typeface="Bookman Old Style" panose="02050604050505020204" pitchFamily="18" charset="0"/>
              </a:rPr>
              <a:t>AFFIRMATION OF FAITH</a:t>
            </a:r>
          </a:p>
          <a:p>
            <a:pPr marL="0" marR="0">
              <a:spcBef>
                <a:spcPts val="0"/>
              </a:spcBef>
              <a:spcAft>
                <a:spcPts val="0"/>
              </a:spcAft>
              <a:tabLst>
                <a:tab pos="228600" algn="l"/>
                <a:tab pos="457200" algn="l"/>
                <a:tab pos="685800" algn="l"/>
                <a:tab pos="3429000" algn="ctr"/>
                <a:tab pos="6858000" algn="r"/>
              </a:tabLst>
            </a:pPr>
            <a:r>
              <a:rPr lang="en-US" sz="1800" i="1"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Affirmation from 1 Timothy 2:5-6; 1:15; 3:16</a:t>
            </a:r>
            <a:endParaRPr lang="en-US" sz="18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 pos="457200" algn="l"/>
                <a:tab pos="685800" algn="l"/>
                <a:tab pos="3429000" algn="ctr"/>
                <a:tab pos="6858000" algn="r"/>
              </a:tabLst>
            </a:pPr>
            <a:r>
              <a:rPr lang="en-US" sz="1800" i="1"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UMH 889</a:t>
            </a:r>
            <a:endParaRPr lang="en-US" sz="1800" dirty="0">
              <a:solidFill>
                <a:schemeClr val="bg1"/>
              </a:solidFill>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0083878E-E3A0-464F-8651-6B74BD89FABC}"/>
              </a:ext>
            </a:extLst>
          </p:cNvPr>
          <p:cNvSpPr txBox="1"/>
          <p:nvPr/>
        </p:nvSpPr>
        <p:spPr>
          <a:xfrm>
            <a:off x="232230" y="1913154"/>
            <a:ext cx="11335656" cy="5016758"/>
          </a:xfrm>
          <a:prstGeom prst="rect">
            <a:avLst/>
          </a:prstGeom>
          <a:solidFill>
            <a:schemeClr val="tx1">
              <a:lumMod val="75000"/>
              <a:lumOff val="25000"/>
              <a:alpha val="50000"/>
            </a:schemeClr>
          </a:solidFill>
        </p:spPr>
        <p:txBody>
          <a:bodyPr wrap="square">
            <a:spAutoFit/>
          </a:bodyPr>
          <a:lstStyle/>
          <a:p>
            <a:pPr marL="0" marR="0">
              <a:spcBef>
                <a:spcPts val="0"/>
              </a:spcBef>
              <a:spcAft>
                <a:spcPts val="0"/>
              </a:spcAft>
              <a:tabLst>
                <a:tab pos="228600" algn="l"/>
                <a:tab pos="457200" algn="l"/>
                <a:tab pos="685800" algn="l"/>
                <a:tab pos="3429000" algn="ctr"/>
                <a:tab pos="6858000" algn="r"/>
              </a:tabLst>
            </a:pPr>
            <a:r>
              <a:rPr lang="en-US" sz="3200"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There is one God and there is one mediator, Christ Jesus, who came as a ransom for all, to whom we testify.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 pos="457200" algn="l"/>
                <a:tab pos="685800" algn="l"/>
                <a:tab pos="3429000" algn="ctr"/>
                <a:tab pos="6858000" algn="r"/>
              </a:tabLst>
            </a:pPr>
            <a:r>
              <a:rPr lang="en-US" sz="3200" b="1"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This saying is sure and worthy of full acceptance: That Jesus Christ came into the world to save sinners, and was manifested on the flesh, vindicated in the Spirit, seen by angels, proclaimed among the nations, believed in throughout the world, taken up in glory. Great indeed is the mystery of the gospel. Amen. </a:t>
            </a:r>
            <a:endParaRPr lang="en-US" sz="3200" dirty="0">
              <a:solidFill>
                <a:schemeClr val="bg1"/>
              </a:solidFill>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A close up of a plant&#10;&#10;Description automatically generated">
            <a:extLst>
              <a:ext uri="{FF2B5EF4-FFF2-40B4-BE49-F238E27FC236}">
                <a16:creationId xmlns:a16="http://schemas.microsoft.com/office/drawing/2014/main" id="{8A016015-5F93-448B-899A-0842D56E14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9"/>
            <a:ext cx="12191999"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0659A333-0C27-4422-AE9A-2BFD66362BB1}"/>
              </a:ext>
            </a:extLst>
          </p:cNvPr>
          <p:cNvSpPr txBox="1"/>
          <p:nvPr/>
        </p:nvSpPr>
        <p:spPr>
          <a:xfrm>
            <a:off x="232230" y="252388"/>
            <a:ext cx="7924798" cy="1938992"/>
          </a:xfrm>
          <a:prstGeom prst="rect">
            <a:avLst/>
          </a:prstGeom>
          <a:solidFill>
            <a:schemeClr val="tx1">
              <a:lumMod val="85000"/>
              <a:lumOff val="15000"/>
              <a:alpha val="50000"/>
            </a:schemeClr>
          </a:solidFill>
        </p:spPr>
        <p:txBody>
          <a:bodyPr wrap="square">
            <a:spAutoFit/>
          </a:bodyPr>
          <a:lstStyle/>
          <a:p>
            <a:pPr marL="0" marR="0">
              <a:spcBef>
                <a:spcPts val="0"/>
              </a:spcBef>
              <a:spcAft>
                <a:spcPts val="0"/>
              </a:spcAft>
              <a:tabLst>
                <a:tab pos="228600" algn="l"/>
                <a:tab pos="457200" algn="l"/>
                <a:tab pos="685800" algn="l"/>
                <a:tab pos="3429000" algn="ctr"/>
                <a:tab pos="6858000" algn="r"/>
              </a:tabLst>
            </a:pPr>
            <a:r>
              <a:rPr lang="en-US" sz="4800"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PRAYER</a:t>
            </a:r>
            <a:endParaRPr lang="en-US" sz="48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 pos="457200" algn="l"/>
                <a:tab pos="685800" algn="l"/>
                <a:tab pos="3429000" algn="ctr"/>
                <a:tab pos="6858000" algn="r"/>
              </a:tabLst>
            </a:pPr>
            <a:r>
              <a:rPr lang="en-US" sz="1800" i="1"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Litany for Christian Unity</a:t>
            </a:r>
            <a:endParaRPr lang="en-US" sz="18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 pos="457200" algn="l"/>
                <a:tab pos="685800" algn="l"/>
                <a:tab pos="3429000" algn="ctr"/>
                <a:tab pos="6858000" algn="r"/>
              </a:tabLst>
            </a:pPr>
            <a:r>
              <a:rPr lang="en-US" sz="1800" i="1"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Karol Wojtyla (Pope John Paul II), Poland, 20</a:t>
            </a:r>
            <a:r>
              <a:rPr lang="en-US" sz="1800" i="1" baseline="30000"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th</a:t>
            </a:r>
            <a:r>
              <a:rPr lang="en-US" sz="1800" i="1"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 cent. </a:t>
            </a:r>
            <a:endParaRPr lang="en-US" sz="18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 pos="457200" algn="l"/>
                <a:tab pos="685800" algn="l"/>
                <a:tab pos="3429000" algn="ctr"/>
                <a:tab pos="6858000" algn="r"/>
              </a:tabLst>
            </a:pPr>
            <a:r>
              <a:rPr lang="en-US" sz="1800" i="1"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Permission of the Crossroad Publishing Co. </a:t>
            </a:r>
            <a:endParaRPr lang="en-US" sz="18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 pos="457200" algn="l"/>
                <a:tab pos="685800" algn="l"/>
                <a:tab pos="3429000" algn="ctr"/>
                <a:tab pos="6858000" algn="r"/>
              </a:tabLst>
            </a:pPr>
            <a:r>
              <a:rPr lang="en-US" sz="1800" i="1"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UMH 556</a:t>
            </a:r>
            <a:endParaRPr lang="en-US" sz="1800" dirty="0">
              <a:solidFill>
                <a:schemeClr val="bg1"/>
              </a:solidFill>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0083878E-E3A0-464F-8651-6B74BD89FABC}"/>
              </a:ext>
            </a:extLst>
          </p:cNvPr>
          <p:cNvSpPr txBox="1"/>
          <p:nvPr/>
        </p:nvSpPr>
        <p:spPr>
          <a:xfrm>
            <a:off x="232230" y="2813039"/>
            <a:ext cx="11335656" cy="3046988"/>
          </a:xfrm>
          <a:prstGeom prst="rect">
            <a:avLst/>
          </a:prstGeom>
          <a:solidFill>
            <a:schemeClr val="tx1">
              <a:lumMod val="75000"/>
              <a:lumOff val="25000"/>
              <a:alpha val="50000"/>
            </a:schemeClr>
          </a:solidFill>
        </p:spPr>
        <p:txBody>
          <a:bodyPr wrap="square">
            <a:spAutoFit/>
          </a:bodyPr>
          <a:lstStyle/>
          <a:p>
            <a:pPr marL="0" marR="0">
              <a:spcBef>
                <a:spcPts val="0"/>
              </a:spcBef>
              <a:spcAft>
                <a:spcPts val="0"/>
              </a:spcAft>
            </a:pPr>
            <a:r>
              <a:rPr lang="en-US" sz="3200" b="1" dirty="0">
                <a:solidFill>
                  <a:schemeClr val="bg1"/>
                </a:solidFill>
                <a:effectLst/>
                <a:latin typeface="Bookman Old Style" panose="02050604050505020204" pitchFamily="18" charset="0"/>
                <a:ea typeface="Times New Roman" panose="02020603050405020304" pitchFamily="18" charset="0"/>
              </a:rPr>
              <a:t>Let us ask the Lord to strengthen in all Christians faith in Christ, the Savior of the world.  Listen to us, O Lord.  Let us ask the Lord to sustain and guide Christians with his gifts along the way to full unity.  Listen to us, O Lord.  Let us ask the Lord for the gift of unity and peace for the world.  </a:t>
            </a:r>
            <a:endParaRPr lang="en-US"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8172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A close up of a plant&#10;&#10;Description automatically generated">
            <a:extLst>
              <a:ext uri="{FF2B5EF4-FFF2-40B4-BE49-F238E27FC236}">
                <a16:creationId xmlns:a16="http://schemas.microsoft.com/office/drawing/2014/main" id="{8A016015-5F93-448B-899A-0842D56E14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9"/>
            <a:ext cx="12191999"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0659A333-0C27-4422-AE9A-2BFD66362BB1}"/>
              </a:ext>
            </a:extLst>
          </p:cNvPr>
          <p:cNvSpPr txBox="1"/>
          <p:nvPr/>
        </p:nvSpPr>
        <p:spPr>
          <a:xfrm>
            <a:off x="232230" y="252388"/>
            <a:ext cx="7924798" cy="1938992"/>
          </a:xfrm>
          <a:prstGeom prst="rect">
            <a:avLst/>
          </a:prstGeom>
          <a:solidFill>
            <a:schemeClr val="tx1">
              <a:lumMod val="85000"/>
              <a:lumOff val="15000"/>
              <a:alpha val="50000"/>
            </a:schemeClr>
          </a:solidFill>
        </p:spPr>
        <p:txBody>
          <a:bodyPr wrap="square">
            <a:spAutoFit/>
          </a:bodyPr>
          <a:lstStyle/>
          <a:p>
            <a:pPr marL="0" marR="0">
              <a:spcBef>
                <a:spcPts val="0"/>
              </a:spcBef>
              <a:spcAft>
                <a:spcPts val="0"/>
              </a:spcAft>
              <a:tabLst>
                <a:tab pos="228600" algn="l"/>
                <a:tab pos="457200" algn="l"/>
                <a:tab pos="685800" algn="l"/>
                <a:tab pos="3429000" algn="ctr"/>
                <a:tab pos="6858000" algn="r"/>
              </a:tabLst>
            </a:pPr>
            <a:r>
              <a:rPr lang="en-US" sz="4800"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PRAYER</a:t>
            </a:r>
            <a:endParaRPr lang="en-US" sz="48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 pos="457200" algn="l"/>
                <a:tab pos="685800" algn="l"/>
                <a:tab pos="3429000" algn="ctr"/>
                <a:tab pos="6858000" algn="r"/>
              </a:tabLst>
            </a:pPr>
            <a:r>
              <a:rPr lang="en-US" sz="1800" i="1"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Litany for Christian Unity</a:t>
            </a:r>
            <a:endParaRPr lang="en-US" sz="18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 pos="457200" algn="l"/>
                <a:tab pos="685800" algn="l"/>
                <a:tab pos="3429000" algn="ctr"/>
                <a:tab pos="6858000" algn="r"/>
              </a:tabLst>
            </a:pPr>
            <a:r>
              <a:rPr lang="en-US" sz="1800" i="1"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Karol Wojtyla (Pope John Paul II), Poland, 20</a:t>
            </a:r>
            <a:r>
              <a:rPr lang="en-US" sz="1800" i="1" baseline="30000"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th</a:t>
            </a:r>
            <a:r>
              <a:rPr lang="en-US" sz="1800" i="1"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 cent. </a:t>
            </a:r>
            <a:endParaRPr lang="en-US" sz="18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 pos="457200" algn="l"/>
                <a:tab pos="685800" algn="l"/>
                <a:tab pos="3429000" algn="ctr"/>
                <a:tab pos="6858000" algn="r"/>
              </a:tabLst>
            </a:pPr>
            <a:r>
              <a:rPr lang="en-US" sz="1800" i="1"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Permission of the Crossroad Publishing Co. </a:t>
            </a:r>
            <a:endParaRPr lang="en-US" sz="18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 pos="457200" algn="l"/>
                <a:tab pos="685800" algn="l"/>
                <a:tab pos="3429000" algn="ctr"/>
                <a:tab pos="6858000" algn="r"/>
              </a:tabLst>
            </a:pPr>
            <a:r>
              <a:rPr lang="en-US" sz="1800" i="1"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UMH 556</a:t>
            </a:r>
            <a:endParaRPr lang="en-US" sz="1800" dirty="0">
              <a:solidFill>
                <a:schemeClr val="bg1"/>
              </a:solidFill>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0083878E-E3A0-464F-8651-6B74BD89FABC}"/>
              </a:ext>
            </a:extLst>
          </p:cNvPr>
          <p:cNvSpPr txBox="1"/>
          <p:nvPr/>
        </p:nvSpPr>
        <p:spPr>
          <a:xfrm>
            <a:off x="232230" y="2813039"/>
            <a:ext cx="11335656" cy="3046988"/>
          </a:xfrm>
          <a:prstGeom prst="rect">
            <a:avLst/>
          </a:prstGeom>
          <a:solidFill>
            <a:schemeClr val="tx1">
              <a:lumMod val="75000"/>
              <a:lumOff val="25000"/>
              <a:alpha val="50000"/>
            </a:schemeClr>
          </a:solidFill>
        </p:spPr>
        <p:txBody>
          <a:bodyPr wrap="square">
            <a:spAutoFit/>
          </a:bodyPr>
          <a:lstStyle/>
          <a:p>
            <a:pPr marL="0" marR="0">
              <a:spcBef>
                <a:spcPts val="0"/>
              </a:spcBef>
              <a:spcAft>
                <a:spcPts val="0"/>
              </a:spcAft>
            </a:pPr>
            <a:r>
              <a:rPr lang="en-US" sz="3200" b="1" dirty="0">
                <a:solidFill>
                  <a:schemeClr val="bg1"/>
                </a:solidFill>
                <a:effectLst/>
                <a:latin typeface="Bookman Old Style" panose="02050604050505020204" pitchFamily="18" charset="0"/>
                <a:ea typeface="Times New Roman" panose="02020603050405020304" pitchFamily="18" charset="0"/>
              </a:rPr>
              <a:t>Listen to us, O Lord.  Let us pray. We ask you, O Lord, for the gifts of your Spirit.  Enable us to penetrate the depth of the whole truth, and grant that we may share with others the goods you have put at our disposal.  Teach us to overcome divisions.  </a:t>
            </a:r>
            <a:endParaRPr lang="en-US"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22578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A close up of a plant&#10;&#10;Description automatically generated">
            <a:extLst>
              <a:ext uri="{FF2B5EF4-FFF2-40B4-BE49-F238E27FC236}">
                <a16:creationId xmlns:a16="http://schemas.microsoft.com/office/drawing/2014/main" id="{8A016015-5F93-448B-899A-0842D56E14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9"/>
            <a:ext cx="12191999"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0659A333-0C27-4422-AE9A-2BFD66362BB1}"/>
              </a:ext>
            </a:extLst>
          </p:cNvPr>
          <p:cNvSpPr txBox="1"/>
          <p:nvPr/>
        </p:nvSpPr>
        <p:spPr>
          <a:xfrm>
            <a:off x="232230" y="252388"/>
            <a:ext cx="7924798" cy="1938992"/>
          </a:xfrm>
          <a:prstGeom prst="rect">
            <a:avLst/>
          </a:prstGeom>
          <a:solidFill>
            <a:schemeClr val="tx1">
              <a:lumMod val="85000"/>
              <a:lumOff val="15000"/>
              <a:alpha val="50000"/>
            </a:schemeClr>
          </a:solidFill>
        </p:spPr>
        <p:txBody>
          <a:bodyPr wrap="square">
            <a:spAutoFit/>
          </a:bodyPr>
          <a:lstStyle/>
          <a:p>
            <a:pPr marL="0" marR="0">
              <a:spcBef>
                <a:spcPts val="0"/>
              </a:spcBef>
              <a:spcAft>
                <a:spcPts val="0"/>
              </a:spcAft>
              <a:tabLst>
                <a:tab pos="228600" algn="l"/>
                <a:tab pos="457200" algn="l"/>
                <a:tab pos="685800" algn="l"/>
                <a:tab pos="3429000" algn="ctr"/>
                <a:tab pos="6858000" algn="r"/>
              </a:tabLst>
            </a:pPr>
            <a:r>
              <a:rPr lang="en-US" sz="4800"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PRAYER</a:t>
            </a:r>
            <a:endParaRPr lang="en-US" sz="48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 pos="457200" algn="l"/>
                <a:tab pos="685800" algn="l"/>
                <a:tab pos="3429000" algn="ctr"/>
                <a:tab pos="6858000" algn="r"/>
              </a:tabLst>
            </a:pPr>
            <a:r>
              <a:rPr lang="en-US" sz="1800" i="1"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Litany for Christian Unity</a:t>
            </a:r>
            <a:endParaRPr lang="en-US" sz="18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 pos="457200" algn="l"/>
                <a:tab pos="685800" algn="l"/>
                <a:tab pos="3429000" algn="ctr"/>
                <a:tab pos="6858000" algn="r"/>
              </a:tabLst>
            </a:pPr>
            <a:r>
              <a:rPr lang="en-US" sz="1800" i="1"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Karol Wojtyla (Pope John Paul II), Poland, 20</a:t>
            </a:r>
            <a:r>
              <a:rPr lang="en-US" sz="1800" i="1" baseline="30000"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th</a:t>
            </a:r>
            <a:r>
              <a:rPr lang="en-US" sz="1800" i="1"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 cent. </a:t>
            </a:r>
            <a:endParaRPr lang="en-US" sz="18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 pos="457200" algn="l"/>
                <a:tab pos="685800" algn="l"/>
                <a:tab pos="3429000" algn="ctr"/>
                <a:tab pos="6858000" algn="r"/>
              </a:tabLst>
            </a:pPr>
            <a:r>
              <a:rPr lang="en-US" sz="1800" i="1"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Permission of the Crossroad Publishing Co. </a:t>
            </a:r>
            <a:endParaRPr lang="en-US" sz="18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 pos="457200" algn="l"/>
                <a:tab pos="685800" algn="l"/>
                <a:tab pos="3429000" algn="ctr"/>
                <a:tab pos="6858000" algn="r"/>
              </a:tabLst>
            </a:pPr>
            <a:r>
              <a:rPr lang="en-US" sz="1800" i="1"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UMH 556</a:t>
            </a:r>
            <a:endParaRPr lang="en-US" sz="1800" dirty="0">
              <a:solidFill>
                <a:schemeClr val="bg1"/>
              </a:solidFill>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0083878E-E3A0-464F-8651-6B74BD89FABC}"/>
              </a:ext>
            </a:extLst>
          </p:cNvPr>
          <p:cNvSpPr txBox="1"/>
          <p:nvPr/>
        </p:nvSpPr>
        <p:spPr>
          <a:xfrm>
            <a:off x="232230" y="2813039"/>
            <a:ext cx="11335656" cy="1569660"/>
          </a:xfrm>
          <a:prstGeom prst="rect">
            <a:avLst/>
          </a:prstGeom>
          <a:solidFill>
            <a:schemeClr val="tx1">
              <a:lumMod val="75000"/>
              <a:lumOff val="25000"/>
              <a:alpha val="50000"/>
            </a:schemeClr>
          </a:solidFill>
        </p:spPr>
        <p:txBody>
          <a:bodyPr wrap="square">
            <a:spAutoFit/>
          </a:bodyPr>
          <a:lstStyle/>
          <a:p>
            <a:pPr marL="0" marR="0">
              <a:spcBef>
                <a:spcPts val="0"/>
              </a:spcBef>
              <a:spcAft>
                <a:spcPts val="0"/>
              </a:spcAft>
            </a:pPr>
            <a:r>
              <a:rPr lang="en-US" sz="3200" b="1" dirty="0">
                <a:solidFill>
                  <a:schemeClr val="bg1"/>
                </a:solidFill>
                <a:effectLst/>
                <a:latin typeface="Bookman Old Style" panose="02050604050505020204" pitchFamily="18" charset="0"/>
                <a:ea typeface="Times New Roman" panose="02020603050405020304" pitchFamily="18" charset="0"/>
              </a:rPr>
              <a:t>Send us your Spirit to lead to full unity your sons and daughters in full charity, in obedience to your will; through Christ our Lord. Amen.</a:t>
            </a:r>
            <a:endParaRPr lang="en-US"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22909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descr="JesusPaiditAll-Theme-Blank.jpg">
            <a:extLst>
              <a:ext uri="{FF2B5EF4-FFF2-40B4-BE49-F238E27FC236}">
                <a16:creationId xmlns:a16="http://schemas.microsoft.com/office/drawing/2014/main" id="{F46E3BC1-3A97-46D1-AC7A-87869D8A622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7BE8AEC-9ADA-4EE7-A012-EA970AB86BE1}"/>
              </a:ext>
            </a:extLst>
          </p:cNvPr>
          <p:cNvSpPr txBox="1"/>
          <p:nvPr/>
        </p:nvSpPr>
        <p:spPr>
          <a:xfrm>
            <a:off x="1422400" y="2753771"/>
            <a:ext cx="9347200" cy="1261884"/>
          </a:xfrm>
          <a:prstGeom prst="rect">
            <a:avLst/>
          </a:prstGeom>
          <a:noFill/>
        </p:spPr>
        <p:txBody>
          <a:bodyPr wrap="square" rtlCol="0">
            <a:spAutoFit/>
          </a:bodyPr>
          <a:lstStyle/>
          <a:p>
            <a:pPr algn="ctr"/>
            <a:r>
              <a:rPr lang="en-US" sz="4400" dirty="0">
                <a:solidFill>
                  <a:schemeClr val="bg1"/>
                </a:solidFill>
                <a:latin typeface="Bookman Old Style" panose="02050604050505020204" pitchFamily="18" charset="0"/>
              </a:rPr>
              <a:t>We Bring the Sacrifice of Praise </a:t>
            </a:r>
          </a:p>
          <a:p>
            <a:pPr algn="ctr"/>
            <a:r>
              <a:rPr lang="en-US" sz="3200" dirty="0">
                <a:solidFill>
                  <a:schemeClr val="bg1"/>
                </a:solidFill>
                <a:latin typeface="Bookman Old Style" panose="02050604050505020204" pitchFamily="18" charset="0"/>
              </a:rPr>
              <a:t>TFWS 2031</a:t>
            </a:r>
          </a:p>
        </p:txBody>
      </p:sp>
      <p:sp>
        <p:nvSpPr>
          <p:cNvPr id="5" name="TextBox 4">
            <a:extLst>
              <a:ext uri="{FF2B5EF4-FFF2-40B4-BE49-F238E27FC236}">
                <a16:creationId xmlns:a16="http://schemas.microsoft.com/office/drawing/2014/main" id="{E59BFD91-6AC3-43D3-9E2A-E7626C2BC1CD}"/>
              </a:ext>
            </a:extLst>
          </p:cNvPr>
          <p:cNvSpPr txBox="1"/>
          <p:nvPr/>
        </p:nvSpPr>
        <p:spPr>
          <a:xfrm>
            <a:off x="1712686" y="4856592"/>
            <a:ext cx="6270170" cy="1754326"/>
          </a:xfrm>
          <a:prstGeom prst="rect">
            <a:avLst/>
          </a:prstGeom>
          <a:noFill/>
        </p:spPr>
        <p:txBody>
          <a:bodyPr wrap="square">
            <a:spAutoFit/>
          </a:bodyPr>
          <a:lstStyle/>
          <a:p>
            <a:pPr marL="0" marR="0">
              <a:spcBef>
                <a:spcPts val="0"/>
              </a:spcBef>
              <a:spcAft>
                <a:spcPts val="0"/>
              </a:spcAft>
            </a:pPr>
            <a:r>
              <a:rPr lang="en-US" sz="1800" i="1"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Words:</a:t>
            </a:r>
            <a:r>
              <a:rPr lang="en-US" sz="1800"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1800" i="1"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Kirk Dearman (Heb. 13:15)</a:t>
            </a:r>
            <a:br>
              <a:rPr lang="en-US" sz="1800" i="1"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br>
            <a:r>
              <a:rPr lang="en-US" sz="1800" i="1"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Music: Kirk Dearman</a:t>
            </a:r>
            <a:endParaRPr lang="en-US" sz="18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i="1"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Tune: SACRIFICE OF PRAISE</a:t>
            </a:r>
            <a:endParaRPr lang="en-US" sz="18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i="1"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 1984 John T. Benson Publishing Co. (a div. of Brentwood-Benson Music Publishing, Inc.) CCLI License Account #3551380</a:t>
            </a:r>
            <a:endParaRPr lang="en-US" sz="1800" dirty="0">
              <a:solidFill>
                <a:schemeClr val="bg1"/>
              </a:solidFill>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JesusPaiditAll-Back2.jpg">
            <a:extLst>
              <a:ext uri="{FF2B5EF4-FFF2-40B4-BE49-F238E27FC236}">
                <a16:creationId xmlns:a16="http://schemas.microsoft.com/office/drawing/2014/main" id="{5E344464-1C06-4014-A6AA-99D63551DBB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84EB4FFC-E98B-4774-B8F5-CD17C90E713F}"/>
              </a:ext>
            </a:extLst>
          </p:cNvPr>
          <p:cNvSpPr txBox="1"/>
          <p:nvPr/>
        </p:nvSpPr>
        <p:spPr>
          <a:xfrm>
            <a:off x="892628" y="1413063"/>
            <a:ext cx="10406743" cy="4031873"/>
          </a:xfrm>
          <a:prstGeom prst="rect">
            <a:avLst/>
          </a:prstGeom>
          <a:noFill/>
        </p:spPr>
        <p:txBody>
          <a:bodyPr wrap="square">
            <a:spAutoFit/>
          </a:bodyPr>
          <a:lstStyle/>
          <a:p>
            <a:pPr marL="0" marR="0">
              <a:spcBef>
                <a:spcPts val="0"/>
              </a:spcBef>
              <a:spcAft>
                <a:spcPts val="0"/>
              </a:spcAft>
              <a:tabLst>
                <a:tab pos="228600" algn="l"/>
                <a:tab pos="457200" algn="l"/>
                <a:tab pos="685800" algn="l"/>
                <a:tab pos="3429000" algn="ctr"/>
                <a:tab pos="6858000" algn="r"/>
              </a:tabLst>
            </a:pPr>
            <a:r>
              <a:rPr lang="en-US" sz="3200"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We bring the sacrifice of praise into the house of the Lord.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 pos="457200" algn="l"/>
                <a:tab pos="685800" algn="l"/>
                <a:tab pos="3429000" algn="ctr"/>
                <a:tab pos="6858000" algn="r"/>
              </a:tabLst>
            </a:pPr>
            <a:r>
              <a:rPr lang="en-US" sz="3200"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We bring the sacrifice of praise into the house of the Lord.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 pos="457200" algn="l"/>
                <a:tab pos="685800" algn="l"/>
                <a:tab pos="3429000" algn="ctr"/>
                <a:tab pos="6858000" algn="r"/>
              </a:tabLst>
            </a:pPr>
            <a:r>
              <a:rPr lang="en-US" sz="3200"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And we offer up to you the sacrifices of thanksgiving;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 pos="457200" algn="l"/>
                <a:tab pos="685800" algn="l"/>
                <a:tab pos="3429000" algn="ctr"/>
                <a:tab pos="6858000" algn="r"/>
              </a:tabLst>
            </a:pPr>
            <a:r>
              <a:rPr lang="en-US" sz="3200"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and we offer up to you the sacrifices of joy.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 pos="457200" algn="l"/>
                <a:tab pos="685800" algn="l"/>
                <a:tab pos="3429000" algn="ctr"/>
                <a:tab pos="6858000" algn="r"/>
              </a:tabLst>
            </a:pPr>
            <a:r>
              <a:rPr lang="en-US" sz="3200" dirty="0">
                <a:solidFill>
                  <a:schemeClr val="bg1"/>
                </a:solidFill>
                <a:effectLst/>
                <a:latin typeface="Bookman Old Style" panose="02050604050505020204" pitchFamily="18" charset="0"/>
                <a:ea typeface="Bookman Old Style" panose="02050604050505020204" pitchFamily="18" charset="0"/>
                <a:cs typeface="Bookman Old Style" panose="02050604050505020204" pitchFamily="18" charset="0"/>
              </a:rPr>
              <a:t>(3x)</a:t>
            </a:r>
            <a:endParaRPr lang="en-US" sz="3200" dirty="0">
              <a:solidFill>
                <a:schemeClr val="bg1"/>
              </a:solidFill>
              <a:effectLst/>
              <a:latin typeface="Times New Roman" panose="02020603050405020304" pitchFamily="18" charset="0"/>
              <a:ea typeface="Times New Roman" panose="02020603050405020304"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TM04033929[[fn=Slate]]</Template>
  <TotalTime>5170</TotalTime>
  <Words>1691</Words>
  <Application>Microsoft Office PowerPoint</Application>
  <PresentationFormat>Widescreen</PresentationFormat>
  <Paragraphs>188</Paragraphs>
  <Slides>28</Slides>
  <Notes>1</Notes>
  <HiddenSlides>0</HiddenSlides>
  <MMClips>2</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28</vt:i4>
      </vt:variant>
    </vt:vector>
  </HeadingPairs>
  <TitlesOfParts>
    <vt:vector size="37" baseType="lpstr">
      <vt:lpstr>Arial</vt:lpstr>
      <vt:lpstr>Bookman Old Style</vt:lpstr>
      <vt:lpstr>Calibri</vt:lpstr>
      <vt:lpstr>Calisto MT</vt:lpstr>
      <vt:lpstr>Times New Roman</vt:lpstr>
      <vt:lpstr>Wingdings 2</vt:lpstr>
      <vt:lpstr>Slate</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DOXOLOGY</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Cheltenham United Methodist Church</dc:title>
  <dc:creator>Rachel Livingston</dc:creator>
  <cp:lastModifiedBy>Crystal Reed</cp:lastModifiedBy>
  <cp:revision>30</cp:revision>
  <dcterms:created xsi:type="dcterms:W3CDTF">2021-01-23T03:26:14Z</dcterms:created>
  <dcterms:modified xsi:type="dcterms:W3CDTF">2021-09-03T20:57:46Z</dcterms:modified>
</cp:coreProperties>
</file>